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b146fbee6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15f80ad5c4c20"/>
  </p:sldMasterIdLst>
  <p:sldIdLst>
    <p:sldId xmlns:r="http://schemas.openxmlformats.org/officeDocument/2006/relationships" id="256" r:id="R8d774c9dbe074e67"/>
    <p:sldId xmlns:r="http://schemas.openxmlformats.org/officeDocument/2006/relationships" id="257" r:id="R51149490749d470a"/>
    <p:sldId xmlns:r="http://schemas.openxmlformats.org/officeDocument/2006/relationships" id="258" r:id="R3e9cfa335f9b4e4d"/>
    <p:sldId xmlns:r="http://schemas.openxmlformats.org/officeDocument/2006/relationships" id="259" r:id="R5610c4d4295a4597"/>
    <p:sldId xmlns:r="http://schemas.openxmlformats.org/officeDocument/2006/relationships" id="260" r:id="R54248b2773a2415b"/>
    <p:sldId xmlns:r="http://schemas.openxmlformats.org/officeDocument/2006/relationships" id="261" r:id="Rfa6e45f7a93a4f07"/>
    <p:sldId xmlns:r="http://schemas.openxmlformats.org/officeDocument/2006/relationships" id="262" r:id="R5603a268679b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15f80ad5c4c20" /><Relationship Type="http://schemas.openxmlformats.org/officeDocument/2006/relationships/slide" Target="/ppt/slides/slide1.xml" Id="R8d774c9dbe074e67" /><Relationship Type="http://schemas.openxmlformats.org/officeDocument/2006/relationships/slide" Target="/ppt/slides/slide2.xml" Id="R51149490749d470a" /><Relationship Type="http://schemas.openxmlformats.org/officeDocument/2006/relationships/slide" Target="/ppt/slides/slide3.xml" Id="R3e9cfa335f9b4e4d" /><Relationship Type="http://schemas.openxmlformats.org/officeDocument/2006/relationships/slide" Target="/ppt/slides/slide4.xml" Id="R5610c4d4295a4597" /><Relationship Type="http://schemas.openxmlformats.org/officeDocument/2006/relationships/slide" Target="/ppt/slides/slide5.xml" Id="R54248b2773a2415b" /><Relationship Type="http://schemas.openxmlformats.org/officeDocument/2006/relationships/slide" Target="/ppt/slides/slide6.xml" Id="Rfa6e45f7a93a4f07" /><Relationship Type="http://schemas.openxmlformats.org/officeDocument/2006/relationships/slide" Target="/ppt/slides/slide7.xml" Id="R5603a268679b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f553a0ea2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67a83544247bf" /><Relationship Type="http://schemas.openxmlformats.org/officeDocument/2006/relationships/theme" Target="/ppt/slideMasters/theme/theme1.xml" Id="R6cafd3127027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c67a835442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dfd8ca284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4a09fb78d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3d17e394b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7f66d1b8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8d3f104f1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f91759a949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0fc50488f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&amp; PARTNERS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5 574 772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BALCHEN BRAATHEN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ZHAOLIN LU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17 11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879 738 342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