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5ffb3a1e1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e1f3d3d6e4edb"/>
  </p:sldMasterIdLst>
  <p:sldIdLst>
    <p:sldId xmlns:r="http://schemas.openxmlformats.org/officeDocument/2006/relationships" id="256" r:id="R2f5a41661d8d4a5f"/>
    <p:sldId xmlns:r="http://schemas.openxmlformats.org/officeDocument/2006/relationships" id="257" r:id="Rc69615633aec4f54"/>
    <p:sldId xmlns:r="http://schemas.openxmlformats.org/officeDocument/2006/relationships" id="258" r:id="R1faef02669de40c5"/>
    <p:sldId xmlns:r="http://schemas.openxmlformats.org/officeDocument/2006/relationships" id="259" r:id="R6f8e9c8c19534737"/>
    <p:sldId xmlns:r="http://schemas.openxmlformats.org/officeDocument/2006/relationships" id="260" r:id="R069cf6083ad44810"/>
    <p:sldId xmlns:r="http://schemas.openxmlformats.org/officeDocument/2006/relationships" id="261" r:id="Ra30591fb6409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e1f3d3d6e4edb" /><Relationship Type="http://schemas.openxmlformats.org/officeDocument/2006/relationships/slide" Target="/ppt/slides/slide1.xml" Id="R2f5a41661d8d4a5f" /><Relationship Type="http://schemas.openxmlformats.org/officeDocument/2006/relationships/slide" Target="/ppt/slides/slide2.xml" Id="Rc69615633aec4f54" /><Relationship Type="http://schemas.openxmlformats.org/officeDocument/2006/relationships/slide" Target="/ppt/slides/slide3.xml" Id="R1faef02669de40c5" /><Relationship Type="http://schemas.openxmlformats.org/officeDocument/2006/relationships/slide" Target="/ppt/slides/slide4.xml" Id="R6f8e9c8c19534737" /><Relationship Type="http://schemas.openxmlformats.org/officeDocument/2006/relationships/slide" Target="/ppt/slides/slide5.xml" Id="R069cf6083ad44810" /><Relationship Type="http://schemas.openxmlformats.org/officeDocument/2006/relationships/slide" Target="/ppt/slides/slide6.xml" Id="Ra30591fb6409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101bd9097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d4e576b846f2" /><Relationship Type="http://schemas.openxmlformats.org/officeDocument/2006/relationships/theme" Target="/ppt/slideMasters/theme/theme1.xml" Id="R838cf744c233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ad4e576b8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c71b831a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9987df201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5cc0ac6b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31c8dc03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75a4ea7a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87594454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