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da6220300b24d4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dc368d4764b4a80"/>
  </p:sldMasterIdLst>
  <p:sldIdLst>
    <p:sldId xmlns:r="http://schemas.openxmlformats.org/officeDocument/2006/relationships" id="256" r:id="Rce4c561505e34e77"/>
    <p:sldId xmlns:r="http://schemas.openxmlformats.org/officeDocument/2006/relationships" id="257" r:id="R71bccd4019bc4a71"/>
    <p:sldId xmlns:r="http://schemas.openxmlformats.org/officeDocument/2006/relationships" id="258" r:id="Reb355639c12b4725"/>
    <p:sldId xmlns:r="http://schemas.openxmlformats.org/officeDocument/2006/relationships" id="259" r:id="R740e957905ac4e4d"/>
    <p:sldId xmlns:r="http://schemas.openxmlformats.org/officeDocument/2006/relationships" id="260" r:id="Rad89e3866d5640f0"/>
    <p:sldId xmlns:r="http://schemas.openxmlformats.org/officeDocument/2006/relationships" id="261" r:id="R333eb8141609430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c368d4764b4a80" /><Relationship Type="http://schemas.openxmlformats.org/officeDocument/2006/relationships/slide" Target="/ppt/slides/slide1.xml" Id="Rce4c561505e34e77" /><Relationship Type="http://schemas.openxmlformats.org/officeDocument/2006/relationships/slide" Target="/ppt/slides/slide2.xml" Id="R71bccd4019bc4a71" /><Relationship Type="http://schemas.openxmlformats.org/officeDocument/2006/relationships/slide" Target="/ppt/slides/slide3.xml" Id="Reb355639c12b4725" /><Relationship Type="http://schemas.openxmlformats.org/officeDocument/2006/relationships/slide" Target="/ppt/slides/slide4.xml" Id="R740e957905ac4e4d" /><Relationship Type="http://schemas.openxmlformats.org/officeDocument/2006/relationships/slide" Target="/ppt/slides/slide5.xml" Id="Rad89e3866d5640f0" /><Relationship Type="http://schemas.openxmlformats.org/officeDocument/2006/relationships/slide" Target="/ppt/slides/slide6.xml" Id="R333eb8141609430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6b74eba9b3406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6b80a5c0624c60" /><Relationship Type="http://schemas.openxmlformats.org/officeDocument/2006/relationships/theme" Target="/ppt/slideMasters/theme/theme1.xml" Id="Rdaa1e707149441d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16b80a5c0624c6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43ac71d7694a1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6d23f7228e408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5b09dd3c91429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0065b80a76479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119c5e2df146c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ce2abb473c458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VEST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 Ringeriksvei 65B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1356 Bekkestua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56 20 66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879 660 882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 HOLDING AS</a:t>
            </a:r>
          </a:p>
        </p:txBody>
      </p:sp>
    </p:spTree>
  </p:cSld>
  <p:clrMapOvr>
    <a:masterClrMapping xmlns:a="http://schemas.openxmlformats.org/drawingml/2006/main"/>
  </p:clrMapOvr>
</p:sld>
</file>