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92e14801a445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23164caee6449c"/>
  </p:sldMasterIdLst>
  <p:sldIdLst>
    <p:sldId xmlns:r="http://schemas.openxmlformats.org/officeDocument/2006/relationships" id="256" r:id="Ra3219faecd6b4de6"/>
    <p:sldId xmlns:r="http://schemas.openxmlformats.org/officeDocument/2006/relationships" id="257" r:id="R19405805245d4d1f"/>
    <p:sldId xmlns:r="http://schemas.openxmlformats.org/officeDocument/2006/relationships" id="258" r:id="R1755dc95900d433c"/>
    <p:sldId xmlns:r="http://schemas.openxmlformats.org/officeDocument/2006/relationships" id="259" r:id="Ra8719b32558d4f30"/>
    <p:sldId xmlns:r="http://schemas.openxmlformats.org/officeDocument/2006/relationships" id="260" r:id="Rd5e1033c05bb4177"/>
    <p:sldId xmlns:r="http://schemas.openxmlformats.org/officeDocument/2006/relationships" id="261" r:id="R4b2ac8c4e38a4823"/>
    <p:sldId xmlns:r="http://schemas.openxmlformats.org/officeDocument/2006/relationships" id="262" r:id="R8b3b6d2b4cd14b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3164caee6449c" /><Relationship Type="http://schemas.openxmlformats.org/officeDocument/2006/relationships/slide" Target="/ppt/slides/slide1.xml" Id="Ra3219faecd6b4de6" /><Relationship Type="http://schemas.openxmlformats.org/officeDocument/2006/relationships/slide" Target="/ppt/slides/slide2.xml" Id="R19405805245d4d1f" /><Relationship Type="http://schemas.openxmlformats.org/officeDocument/2006/relationships/slide" Target="/ppt/slides/slide3.xml" Id="R1755dc95900d433c" /><Relationship Type="http://schemas.openxmlformats.org/officeDocument/2006/relationships/slide" Target="/ppt/slides/slide4.xml" Id="Ra8719b32558d4f30" /><Relationship Type="http://schemas.openxmlformats.org/officeDocument/2006/relationships/slide" Target="/ppt/slides/slide5.xml" Id="Rd5e1033c05bb4177" /><Relationship Type="http://schemas.openxmlformats.org/officeDocument/2006/relationships/slide" Target="/ppt/slides/slide6.xml" Id="R4b2ac8c4e38a4823" /><Relationship Type="http://schemas.openxmlformats.org/officeDocument/2006/relationships/slide" Target="/ppt/slides/slide7.xml" Id="R8b3b6d2b4cd14b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387d1f1c843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a56cf9a754721" /><Relationship Type="http://schemas.openxmlformats.org/officeDocument/2006/relationships/theme" Target="/ppt/slideMasters/theme/theme1.xml" Id="R12880749f9994d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a56cf9a7547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1ef95691341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76696869c44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0d7d1af6247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cc68ecb3f47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c7190e89f4a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e318a270f48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232cd7f764c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MABLIS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2 914 405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18 487 633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18 487 633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ELEONORE SIBBERN BESCHI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879 417 872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