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72b0422bb944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8ec3f877784c78"/>
  </p:sldMasterIdLst>
  <p:sldIdLst>
    <p:sldId xmlns:r="http://schemas.openxmlformats.org/officeDocument/2006/relationships" id="256" r:id="Rcfb05f1397dc4b40"/>
    <p:sldId xmlns:r="http://schemas.openxmlformats.org/officeDocument/2006/relationships" id="257" r:id="Rd5701e78b8f54214"/>
    <p:sldId xmlns:r="http://schemas.openxmlformats.org/officeDocument/2006/relationships" id="258" r:id="R40abea8782f3472b"/>
    <p:sldId xmlns:r="http://schemas.openxmlformats.org/officeDocument/2006/relationships" id="259" r:id="Re2f76ee2c2d14d20"/>
    <p:sldId xmlns:r="http://schemas.openxmlformats.org/officeDocument/2006/relationships" id="260" r:id="R3d76754329c346fe"/>
    <p:sldId xmlns:r="http://schemas.openxmlformats.org/officeDocument/2006/relationships" id="261" r:id="Rebf16dd8448f4bfe"/>
    <p:sldId xmlns:r="http://schemas.openxmlformats.org/officeDocument/2006/relationships" id="262" r:id="Rafedb48f2c8c49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8ec3f877784c78" /><Relationship Type="http://schemas.openxmlformats.org/officeDocument/2006/relationships/slide" Target="/ppt/slides/slide1.xml" Id="Rcfb05f1397dc4b40" /><Relationship Type="http://schemas.openxmlformats.org/officeDocument/2006/relationships/slide" Target="/ppt/slides/slide2.xml" Id="Rd5701e78b8f54214" /><Relationship Type="http://schemas.openxmlformats.org/officeDocument/2006/relationships/slide" Target="/ppt/slides/slide3.xml" Id="R40abea8782f3472b" /><Relationship Type="http://schemas.openxmlformats.org/officeDocument/2006/relationships/slide" Target="/ppt/slides/slide4.xml" Id="Re2f76ee2c2d14d20" /><Relationship Type="http://schemas.openxmlformats.org/officeDocument/2006/relationships/slide" Target="/ppt/slides/slide5.xml" Id="R3d76754329c346fe" /><Relationship Type="http://schemas.openxmlformats.org/officeDocument/2006/relationships/slide" Target="/ppt/slides/slide6.xml" Id="Rebf16dd8448f4bfe" /><Relationship Type="http://schemas.openxmlformats.org/officeDocument/2006/relationships/slide" Target="/ppt/slides/slide7.xml" Id="Rafedb48f2c8c49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20434add2f45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075c697c14485" /><Relationship Type="http://schemas.openxmlformats.org/officeDocument/2006/relationships/theme" Target="/ppt/slideMasters/theme/theme1.xml" Id="Rf4ce848cc5274d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0075c697c1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05ea425fe44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0ac7a9de540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c26612d2b4e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06551e75249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2e720ba9145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b361bfbc4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c3268563a4d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ULMAR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FINANS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2 867 379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27 740 484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27 740 739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ULMAR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Hovsetgjerde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01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879 387 582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ULMAR FINANS AS</a:t>
            </a:r>
          </a:p>
        </p:txBody>
      </p:sp>
    </p:spTree>
  </p:cSld>
  <p:clrMapOvr>
    <a:masterClrMapping xmlns:a="http://schemas.openxmlformats.org/drawingml/2006/main"/>
  </p:clrMapOvr>
</p:sld>
</file>