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559d58301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fb52f27c848c5"/>
  </p:sldMasterIdLst>
  <p:sldIdLst>
    <p:sldId xmlns:r="http://schemas.openxmlformats.org/officeDocument/2006/relationships" id="256" r:id="R1ad16df3ce634af8"/>
    <p:sldId xmlns:r="http://schemas.openxmlformats.org/officeDocument/2006/relationships" id="257" r:id="Rf068bb211e28452b"/>
    <p:sldId xmlns:r="http://schemas.openxmlformats.org/officeDocument/2006/relationships" id="258" r:id="R2dde3617b4bd43e1"/>
    <p:sldId xmlns:r="http://schemas.openxmlformats.org/officeDocument/2006/relationships" id="259" r:id="R8e0589a862aa4af8"/>
    <p:sldId xmlns:r="http://schemas.openxmlformats.org/officeDocument/2006/relationships" id="260" r:id="R1b9fffff58af48e9"/>
    <p:sldId xmlns:r="http://schemas.openxmlformats.org/officeDocument/2006/relationships" id="261" r:id="Rd902a0adb2184363"/>
    <p:sldId xmlns:r="http://schemas.openxmlformats.org/officeDocument/2006/relationships" id="262" r:id="R0c67b65aaae1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fb52f27c848c5" /><Relationship Type="http://schemas.openxmlformats.org/officeDocument/2006/relationships/slide" Target="/ppt/slides/slide1.xml" Id="R1ad16df3ce634af8" /><Relationship Type="http://schemas.openxmlformats.org/officeDocument/2006/relationships/slide" Target="/ppt/slides/slide2.xml" Id="Rf068bb211e28452b" /><Relationship Type="http://schemas.openxmlformats.org/officeDocument/2006/relationships/slide" Target="/ppt/slides/slide3.xml" Id="R2dde3617b4bd43e1" /><Relationship Type="http://schemas.openxmlformats.org/officeDocument/2006/relationships/slide" Target="/ppt/slides/slide4.xml" Id="R8e0589a862aa4af8" /><Relationship Type="http://schemas.openxmlformats.org/officeDocument/2006/relationships/slide" Target="/ppt/slides/slide5.xml" Id="R1b9fffff58af48e9" /><Relationship Type="http://schemas.openxmlformats.org/officeDocument/2006/relationships/slide" Target="/ppt/slides/slide6.xml" Id="Rd902a0adb2184363" /><Relationship Type="http://schemas.openxmlformats.org/officeDocument/2006/relationships/slide" Target="/ppt/slides/slide7.xml" Id="R0c67b65aaae1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6bdbf0de1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86f209d54179" /><Relationship Type="http://schemas.openxmlformats.org/officeDocument/2006/relationships/theme" Target="/ppt/slideMasters/theme/theme1.xml" Id="R73bf526199fb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686f209d5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48948573d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aea9b858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e5518ae0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1efa0863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314bfbb8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a60101db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3a3dbb7e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