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b29da4a6f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37981570a4524"/>
  </p:sldMasterIdLst>
  <p:sldIdLst>
    <p:sldId xmlns:r="http://schemas.openxmlformats.org/officeDocument/2006/relationships" id="256" r:id="Raa80b1d75e4b4a32"/>
    <p:sldId xmlns:r="http://schemas.openxmlformats.org/officeDocument/2006/relationships" id="257" r:id="Rc144370aa0264f2d"/>
    <p:sldId xmlns:r="http://schemas.openxmlformats.org/officeDocument/2006/relationships" id="258" r:id="R58bf8afbb5f54e43"/>
    <p:sldId xmlns:r="http://schemas.openxmlformats.org/officeDocument/2006/relationships" id="259" r:id="R9a60e6a6d5ee497d"/>
    <p:sldId xmlns:r="http://schemas.openxmlformats.org/officeDocument/2006/relationships" id="260" r:id="Rf654224e1d814d1b"/>
    <p:sldId xmlns:r="http://schemas.openxmlformats.org/officeDocument/2006/relationships" id="261" r:id="R66ac12f9c0b5477b"/>
    <p:sldId xmlns:r="http://schemas.openxmlformats.org/officeDocument/2006/relationships" id="262" r:id="Re27a413cb71c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37981570a4524" /><Relationship Type="http://schemas.openxmlformats.org/officeDocument/2006/relationships/slide" Target="/ppt/slides/slide1.xml" Id="Raa80b1d75e4b4a32" /><Relationship Type="http://schemas.openxmlformats.org/officeDocument/2006/relationships/slide" Target="/ppt/slides/slide2.xml" Id="Rc144370aa0264f2d" /><Relationship Type="http://schemas.openxmlformats.org/officeDocument/2006/relationships/slide" Target="/ppt/slides/slide3.xml" Id="R58bf8afbb5f54e43" /><Relationship Type="http://schemas.openxmlformats.org/officeDocument/2006/relationships/slide" Target="/ppt/slides/slide4.xml" Id="R9a60e6a6d5ee497d" /><Relationship Type="http://schemas.openxmlformats.org/officeDocument/2006/relationships/slide" Target="/ppt/slides/slide5.xml" Id="Rf654224e1d814d1b" /><Relationship Type="http://schemas.openxmlformats.org/officeDocument/2006/relationships/slide" Target="/ppt/slides/slide6.xml" Id="R66ac12f9c0b5477b" /><Relationship Type="http://schemas.openxmlformats.org/officeDocument/2006/relationships/slide" Target="/ppt/slides/slide7.xml" Id="Re27a413cb71c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a59510400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bbe86dd3e40ed" /><Relationship Type="http://schemas.openxmlformats.org/officeDocument/2006/relationships/theme" Target="/ppt/slideMasters/theme/theme1.xml" Id="R71c42b302025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bbe86dd3e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37f44816d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23d01e07b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eed87692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431c65463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1b99be0bc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05c78d310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a7a9e81ee44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STUGUDAL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 EIENDOM AS ble etablert [år] og holder til i Tydal.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21 914 803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MORSET ODD HÅVARD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7590 Tydal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878 713 672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