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340151152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fff22bb3f4ed1"/>
  </p:sldMasterIdLst>
  <p:sldIdLst>
    <p:sldId xmlns:r="http://schemas.openxmlformats.org/officeDocument/2006/relationships" id="256" r:id="R9a12efe47a984d73"/>
    <p:sldId xmlns:r="http://schemas.openxmlformats.org/officeDocument/2006/relationships" id="257" r:id="Ref0a48a1c9474d93"/>
    <p:sldId xmlns:r="http://schemas.openxmlformats.org/officeDocument/2006/relationships" id="258" r:id="R8f5d98b30f5a4302"/>
    <p:sldId xmlns:r="http://schemas.openxmlformats.org/officeDocument/2006/relationships" id="259" r:id="R8fe8c48c03344a3c"/>
    <p:sldId xmlns:r="http://schemas.openxmlformats.org/officeDocument/2006/relationships" id="260" r:id="R3869ba414ceb430d"/>
    <p:sldId xmlns:r="http://schemas.openxmlformats.org/officeDocument/2006/relationships" id="261" r:id="Ra2861b892ee646ea"/>
    <p:sldId xmlns:r="http://schemas.openxmlformats.org/officeDocument/2006/relationships" id="262" r:id="R873ea40a75e8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fff22bb3f4ed1" /><Relationship Type="http://schemas.openxmlformats.org/officeDocument/2006/relationships/slide" Target="/ppt/slides/slide1.xml" Id="R9a12efe47a984d73" /><Relationship Type="http://schemas.openxmlformats.org/officeDocument/2006/relationships/slide" Target="/ppt/slides/slide2.xml" Id="Ref0a48a1c9474d93" /><Relationship Type="http://schemas.openxmlformats.org/officeDocument/2006/relationships/slide" Target="/ppt/slides/slide3.xml" Id="R8f5d98b30f5a4302" /><Relationship Type="http://schemas.openxmlformats.org/officeDocument/2006/relationships/slide" Target="/ppt/slides/slide4.xml" Id="R8fe8c48c03344a3c" /><Relationship Type="http://schemas.openxmlformats.org/officeDocument/2006/relationships/slide" Target="/ppt/slides/slide5.xml" Id="R3869ba414ceb430d" /><Relationship Type="http://schemas.openxmlformats.org/officeDocument/2006/relationships/slide" Target="/ppt/slides/slide6.xml" Id="Ra2861b892ee646ea" /><Relationship Type="http://schemas.openxmlformats.org/officeDocument/2006/relationships/slide" Target="/ppt/slides/slide7.xml" Id="R873ea40a75e8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cb65e046b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f2d6c2fc43e2" /><Relationship Type="http://schemas.openxmlformats.org/officeDocument/2006/relationships/theme" Target="/ppt/slideMasters/theme/theme1.xml" Id="R5b7230fae3ff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1f2d6c2fc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b72ab83d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c1ca336a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e741cd18f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cdec5999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2fcb0385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e6c161cb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65deef49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