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3ce9718c5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d887f2b554542"/>
  </p:sldMasterIdLst>
  <p:sldIdLst>
    <p:sldId xmlns:r="http://schemas.openxmlformats.org/officeDocument/2006/relationships" id="256" r:id="Rf9f1c72b75984439"/>
    <p:sldId xmlns:r="http://schemas.openxmlformats.org/officeDocument/2006/relationships" id="257" r:id="R2001583da4644b39"/>
    <p:sldId xmlns:r="http://schemas.openxmlformats.org/officeDocument/2006/relationships" id="258" r:id="R40e2e3a07e324723"/>
    <p:sldId xmlns:r="http://schemas.openxmlformats.org/officeDocument/2006/relationships" id="259" r:id="Rd098f34fc4b5480b"/>
    <p:sldId xmlns:r="http://schemas.openxmlformats.org/officeDocument/2006/relationships" id="260" r:id="R5c147fcdc3f749b7"/>
    <p:sldId xmlns:r="http://schemas.openxmlformats.org/officeDocument/2006/relationships" id="261" r:id="R08c9061bad85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d887f2b554542" /><Relationship Type="http://schemas.openxmlformats.org/officeDocument/2006/relationships/slide" Target="/ppt/slides/slide1.xml" Id="Rf9f1c72b75984439" /><Relationship Type="http://schemas.openxmlformats.org/officeDocument/2006/relationships/slide" Target="/ppt/slides/slide2.xml" Id="R2001583da4644b39" /><Relationship Type="http://schemas.openxmlformats.org/officeDocument/2006/relationships/slide" Target="/ppt/slides/slide3.xml" Id="R40e2e3a07e324723" /><Relationship Type="http://schemas.openxmlformats.org/officeDocument/2006/relationships/slide" Target="/ppt/slides/slide4.xml" Id="Rd098f34fc4b5480b" /><Relationship Type="http://schemas.openxmlformats.org/officeDocument/2006/relationships/slide" Target="/ppt/slides/slide5.xml" Id="R5c147fcdc3f749b7" /><Relationship Type="http://schemas.openxmlformats.org/officeDocument/2006/relationships/slide" Target="/ppt/slides/slide6.xml" Id="R08c9061bad85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c69a388e847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42203b48c467d" /><Relationship Type="http://schemas.openxmlformats.org/officeDocument/2006/relationships/theme" Target="/ppt/slideMasters/theme/theme1.xml" Id="Rf9896d4c80b341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42203b48c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9540376d0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ea5cf5a4c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b56d13cc345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b476c666143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7e3985d3245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56a090e49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GLOPPEN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Sørstrandsvegen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86 53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post@gloppenhotell.no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878 677 102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HOTELL AS</a:t>
            </a:r>
          </a:p>
        </p:txBody>
      </p:sp>
    </p:spTree>
  </p:cSld>
  <p:clrMapOvr>
    <a:masterClrMapping xmlns:a="http://schemas.openxmlformats.org/drawingml/2006/main"/>
  </p:clrMapOvr>
</p:sld>
</file>