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a72af49374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741655aee4453"/>
  </p:sldMasterIdLst>
  <p:sldIdLst>
    <p:sldId xmlns:r="http://schemas.openxmlformats.org/officeDocument/2006/relationships" id="256" r:id="R4431892374494fff"/>
    <p:sldId xmlns:r="http://schemas.openxmlformats.org/officeDocument/2006/relationships" id="257" r:id="R781eb4f316f94d2d"/>
    <p:sldId xmlns:r="http://schemas.openxmlformats.org/officeDocument/2006/relationships" id="258" r:id="R3bd84922b15c4323"/>
    <p:sldId xmlns:r="http://schemas.openxmlformats.org/officeDocument/2006/relationships" id="259" r:id="R2396a9958766494b"/>
    <p:sldId xmlns:r="http://schemas.openxmlformats.org/officeDocument/2006/relationships" id="260" r:id="R2001fdb8b95d4c79"/>
    <p:sldId xmlns:r="http://schemas.openxmlformats.org/officeDocument/2006/relationships" id="261" r:id="R8cb113c15664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741655aee4453" /><Relationship Type="http://schemas.openxmlformats.org/officeDocument/2006/relationships/slide" Target="/ppt/slides/slide1.xml" Id="R4431892374494fff" /><Relationship Type="http://schemas.openxmlformats.org/officeDocument/2006/relationships/slide" Target="/ppt/slides/slide2.xml" Id="R781eb4f316f94d2d" /><Relationship Type="http://schemas.openxmlformats.org/officeDocument/2006/relationships/slide" Target="/ppt/slides/slide3.xml" Id="R3bd84922b15c4323" /><Relationship Type="http://schemas.openxmlformats.org/officeDocument/2006/relationships/slide" Target="/ppt/slides/slide4.xml" Id="R2396a9958766494b" /><Relationship Type="http://schemas.openxmlformats.org/officeDocument/2006/relationships/slide" Target="/ppt/slides/slide5.xml" Id="R2001fdb8b95d4c79" /><Relationship Type="http://schemas.openxmlformats.org/officeDocument/2006/relationships/slide" Target="/ppt/slides/slide6.xml" Id="R8cb113c15664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2eaa864d644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3997d9f1340ba" /><Relationship Type="http://schemas.openxmlformats.org/officeDocument/2006/relationships/theme" Target="/ppt/slideMasters/theme/theme1.xml" Id="R66cbfb7e25f6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63997d9f1340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ec3311c0d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214b01d83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499bb51b045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41761bac6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d870c88b74a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8340d95b84d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EGILL DANIELSEN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EGILL DANIELSEN STIFTELSE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36 121 796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10 815 860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7 073 805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87 742 682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194 508 410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98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posteds@danielsen-skoler.no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www.danielsen-skoler.no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877 154 602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EGILL DANIELSEN STIFTELSE</a:t>
            </a:r>
          </a:p>
        </p:txBody>
      </p:sp>
    </p:spTree>
  </p:cSld>
  <p:clrMapOvr>
    <a:masterClrMapping xmlns:a="http://schemas.openxmlformats.org/drawingml/2006/main"/>
  </p:clrMapOvr>
</p:sld>
</file>