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7a50cd1e7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a878018d34e85"/>
  </p:sldMasterIdLst>
  <p:sldIdLst>
    <p:sldId xmlns:r="http://schemas.openxmlformats.org/officeDocument/2006/relationships" id="256" r:id="R3507190b9a4447c0"/>
    <p:sldId xmlns:r="http://schemas.openxmlformats.org/officeDocument/2006/relationships" id="257" r:id="R37eda86ca30d45f7"/>
    <p:sldId xmlns:r="http://schemas.openxmlformats.org/officeDocument/2006/relationships" id="258" r:id="R70fcf3e371ba4d5f"/>
    <p:sldId xmlns:r="http://schemas.openxmlformats.org/officeDocument/2006/relationships" id="259" r:id="R7747f074f0e34f88"/>
    <p:sldId xmlns:r="http://schemas.openxmlformats.org/officeDocument/2006/relationships" id="260" r:id="Rb576b1608573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a878018d34e85" /><Relationship Type="http://schemas.openxmlformats.org/officeDocument/2006/relationships/slide" Target="/ppt/slides/slide1.xml" Id="R3507190b9a4447c0" /><Relationship Type="http://schemas.openxmlformats.org/officeDocument/2006/relationships/slide" Target="/ppt/slides/slide2.xml" Id="R37eda86ca30d45f7" /><Relationship Type="http://schemas.openxmlformats.org/officeDocument/2006/relationships/slide" Target="/ppt/slides/slide3.xml" Id="R70fcf3e371ba4d5f" /><Relationship Type="http://schemas.openxmlformats.org/officeDocument/2006/relationships/slide" Target="/ppt/slides/slide4.xml" Id="R7747f074f0e34f88" /><Relationship Type="http://schemas.openxmlformats.org/officeDocument/2006/relationships/slide" Target="/ppt/slides/slide5.xml" Id="Rb576b1608573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00e050938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4b3902e754337" /><Relationship Type="http://schemas.openxmlformats.org/officeDocument/2006/relationships/theme" Target="/ppt/slideMasters/theme/theme1.xml" Id="Re68b63b58469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f4b3902e75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50e541e56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0141b51334f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416d5cfab4c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d79eb612b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96493ae6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