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82950a08d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a8681a5ab4e23"/>
  </p:sldMasterIdLst>
  <p:sldIdLst>
    <p:sldId xmlns:r="http://schemas.openxmlformats.org/officeDocument/2006/relationships" id="256" r:id="Rc808f4298f994bae"/>
    <p:sldId xmlns:r="http://schemas.openxmlformats.org/officeDocument/2006/relationships" id="257" r:id="Re887aa1019c74796"/>
    <p:sldId xmlns:r="http://schemas.openxmlformats.org/officeDocument/2006/relationships" id="258" r:id="R27e875891040491e"/>
    <p:sldId xmlns:r="http://schemas.openxmlformats.org/officeDocument/2006/relationships" id="259" r:id="Rda45fe03dfb44588"/>
    <p:sldId xmlns:r="http://schemas.openxmlformats.org/officeDocument/2006/relationships" id="260" r:id="Rc6b1b02748e64e17"/>
    <p:sldId xmlns:r="http://schemas.openxmlformats.org/officeDocument/2006/relationships" id="261" r:id="Rde9f3340ea23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a8681a5ab4e23" /><Relationship Type="http://schemas.openxmlformats.org/officeDocument/2006/relationships/slide" Target="/ppt/slides/slide1.xml" Id="Rc808f4298f994bae" /><Relationship Type="http://schemas.openxmlformats.org/officeDocument/2006/relationships/slide" Target="/ppt/slides/slide2.xml" Id="Re887aa1019c74796" /><Relationship Type="http://schemas.openxmlformats.org/officeDocument/2006/relationships/slide" Target="/ppt/slides/slide3.xml" Id="R27e875891040491e" /><Relationship Type="http://schemas.openxmlformats.org/officeDocument/2006/relationships/slide" Target="/ppt/slides/slide4.xml" Id="Rda45fe03dfb44588" /><Relationship Type="http://schemas.openxmlformats.org/officeDocument/2006/relationships/slide" Target="/ppt/slides/slide5.xml" Id="Rc6b1b02748e64e17" /><Relationship Type="http://schemas.openxmlformats.org/officeDocument/2006/relationships/slide" Target="/ppt/slides/slide6.xml" Id="Rde9f3340ea23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163729720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6b33e7ad472f" /><Relationship Type="http://schemas.openxmlformats.org/officeDocument/2006/relationships/theme" Target="/ppt/slideMasters/theme/theme1.xml" Id="Rcfec47a3a29d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a6b33e7ad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85c3d6291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6df63f02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e9ee6a83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d0d13244b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dffb8a64d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3ff43861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