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884abd46b149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34034c048a4a49"/>
  </p:sldMasterIdLst>
  <p:sldIdLst>
    <p:sldId xmlns:r="http://schemas.openxmlformats.org/officeDocument/2006/relationships" id="256" r:id="R88e51ffbd54547ff"/>
    <p:sldId xmlns:r="http://schemas.openxmlformats.org/officeDocument/2006/relationships" id="257" r:id="Rb197090e44464891"/>
    <p:sldId xmlns:r="http://schemas.openxmlformats.org/officeDocument/2006/relationships" id="258" r:id="R62fb054bca3844da"/>
    <p:sldId xmlns:r="http://schemas.openxmlformats.org/officeDocument/2006/relationships" id="259" r:id="R9eefa02861594175"/>
    <p:sldId xmlns:r="http://schemas.openxmlformats.org/officeDocument/2006/relationships" id="260" r:id="R8cfa1ce3709c49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34034c048a4a49" /><Relationship Type="http://schemas.openxmlformats.org/officeDocument/2006/relationships/slide" Target="/ppt/slides/slide1.xml" Id="R88e51ffbd54547ff" /><Relationship Type="http://schemas.openxmlformats.org/officeDocument/2006/relationships/slide" Target="/ppt/slides/slide2.xml" Id="Rb197090e44464891" /><Relationship Type="http://schemas.openxmlformats.org/officeDocument/2006/relationships/slide" Target="/ppt/slides/slide3.xml" Id="R62fb054bca3844da" /><Relationship Type="http://schemas.openxmlformats.org/officeDocument/2006/relationships/slide" Target="/ppt/slides/slide4.xml" Id="R9eefa02861594175" /><Relationship Type="http://schemas.openxmlformats.org/officeDocument/2006/relationships/slide" Target="/ppt/slides/slide5.xml" Id="R8cfa1ce3709c49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38fdc5611b48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2b64d5783483a" /><Relationship Type="http://schemas.openxmlformats.org/officeDocument/2006/relationships/theme" Target="/ppt/slideMasters/theme/theme1.xml" Id="R8cfc736b6a0b49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62b64d578348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442bff62f41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f93fcfd184c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f32f096244f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fdf292a894b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bd97907284d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SELECTIONGROUP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SELECTIONGROUP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871 075 352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