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eec822bcd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a92a57b2a442f"/>
  </p:sldMasterIdLst>
  <p:sldIdLst>
    <p:sldId xmlns:r="http://schemas.openxmlformats.org/officeDocument/2006/relationships" id="256" r:id="R15e2593fdd6645af"/>
    <p:sldId xmlns:r="http://schemas.openxmlformats.org/officeDocument/2006/relationships" id="257" r:id="R7b02d9aa63e84fa2"/>
    <p:sldId xmlns:r="http://schemas.openxmlformats.org/officeDocument/2006/relationships" id="258" r:id="R885d339f8ebf45f7"/>
    <p:sldId xmlns:r="http://schemas.openxmlformats.org/officeDocument/2006/relationships" id="259" r:id="Re75e18b56a0d4269"/>
    <p:sldId xmlns:r="http://schemas.openxmlformats.org/officeDocument/2006/relationships" id="260" r:id="R7604302b185f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a92a57b2a442f" /><Relationship Type="http://schemas.openxmlformats.org/officeDocument/2006/relationships/slide" Target="/ppt/slides/slide1.xml" Id="R15e2593fdd6645af" /><Relationship Type="http://schemas.openxmlformats.org/officeDocument/2006/relationships/slide" Target="/ppt/slides/slide2.xml" Id="R7b02d9aa63e84fa2" /><Relationship Type="http://schemas.openxmlformats.org/officeDocument/2006/relationships/slide" Target="/ppt/slides/slide3.xml" Id="R885d339f8ebf45f7" /><Relationship Type="http://schemas.openxmlformats.org/officeDocument/2006/relationships/slide" Target="/ppt/slides/slide4.xml" Id="Re75e18b56a0d4269" /><Relationship Type="http://schemas.openxmlformats.org/officeDocument/2006/relationships/slide" Target="/ppt/slides/slide5.xml" Id="R7604302b185f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5a10fc1c341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72e4e4b64a2b" /><Relationship Type="http://schemas.openxmlformats.org/officeDocument/2006/relationships/theme" Target="/ppt/slideMasters/theme/theme1.xml" Id="R80182b0026cb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372e4e4b64a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077584c76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ae94b1b0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f595568b5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a930679f6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e7692496c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48 65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866 968 462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</a:t>
            </a:r>
          </a:p>
        </p:txBody>
      </p:sp>
    </p:spTree>
  </p:cSld>
  <p:clrMapOvr>
    <a:masterClrMapping xmlns:a="http://schemas.openxmlformats.org/drawingml/2006/main"/>
  </p:clrMapOvr>
</p:sld>
</file>