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b548af18248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741acd108b4322"/>
  </p:sldMasterIdLst>
  <p:sldIdLst>
    <p:sldId xmlns:r="http://schemas.openxmlformats.org/officeDocument/2006/relationships" id="256" r:id="Rbf9c2d9091b54532"/>
    <p:sldId xmlns:r="http://schemas.openxmlformats.org/officeDocument/2006/relationships" id="257" r:id="R2f2f0546889d4e54"/>
    <p:sldId xmlns:r="http://schemas.openxmlformats.org/officeDocument/2006/relationships" id="258" r:id="R7e03086ba3f44366"/>
    <p:sldId xmlns:r="http://schemas.openxmlformats.org/officeDocument/2006/relationships" id="259" r:id="Rb41348f37c194ef8"/>
    <p:sldId xmlns:r="http://schemas.openxmlformats.org/officeDocument/2006/relationships" id="260" r:id="R485ecd4c4f754037"/>
    <p:sldId xmlns:r="http://schemas.openxmlformats.org/officeDocument/2006/relationships" id="261" r:id="Rab51b8b9ee90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41acd108b4322" /><Relationship Type="http://schemas.openxmlformats.org/officeDocument/2006/relationships/slide" Target="/ppt/slides/slide1.xml" Id="Rbf9c2d9091b54532" /><Relationship Type="http://schemas.openxmlformats.org/officeDocument/2006/relationships/slide" Target="/ppt/slides/slide2.xml" Id="R2f2f0546889d4e54" /><Relationship Type="http://schemas.openxmlformats.org/officeDocument/2006/relationships/slide" Target="/ppt/slides/slide3.xml" Id="R7e03086ba3f44366" /><Relationship Type="http://schemas.openxmlformats.org/officeDocument/2006/relationships/slide" Target="/ppt/slides/slide4.xml" Id="Rb41348f37c194ef8" /><Relationship Type="http://schemas.openxmlformats.org/officeDocument/2006/relationships/slide" Target="/ppt/slides/slide5.xml" Id="R485ecd4c4f754037" /><Relationship Type="http://schemas.openxmlformats.org/officeDocument/2006/relationships/slide" Target="/ppt/slides/slide6.xml" Id="Rab51b8b9ee90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3840cd744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b6b435d53484f" /><Relationship Type="http://schemas.openxmlformats.org/officeDocument/2006/relationships/theme" Target="/ppt/slideMasters/theme/theme1.xml" Id="R4be61a9f956643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b6b435d5348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a8ca7a10840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68e64a33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0ffb89135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85f9fbb79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a3320914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dab6cd1b14b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48 65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866 968 462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