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a48dbd8ad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f340c1a90a43de"/>
  </p:sldMasterIdLst>
  <p:sldIdLst>
    <p:sldId xmlns:r="http://schemas.openxmlformats.org/officeDocument/2006/relationships" id="256" r:id="Racbfeeeda50d40b9"/>
    <p:sldId xmlns:r="http://schemas.openxmlformats.org/officeDocument/2006/relationships" id="257" r:id="R2b30f7cb786e4039"/>
    <p:sldId xmlns:r="http://schemas.openxmlformats.org/officeDocument/2006/relationships" id="258" r:id="Rc6ea361598524f39"/>
    <p:sldId xmlns:r="http://schemas.openxmlformats.org/officeDocument/2006/relationships" id="259" r:id="Raa30b332e250414b"/>
    <p:sldId xmlns:r="http://schemas.openxmlformats.org/officeDocument/2006/relationships" id="260" r:id="Rd39bb2e54b4e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340c1a90a43de" /><Relationship Type="http://schemas.openxmlformats.org/officeDocument/2006/relationships/slide" Target="/ppt/slides/slide1.xml" Id="Racbfeeeda50d40b9" /><Relationship Type="http://schemas.openxmlformats.org/officeDocument/2006/relationships/slide" Target="/ppt/slides/slide2.xml" Id="R2b30f7cb786e4039" /><Relationship Type="http://schemas.openxmlformats.org/officeDocument/2006/relationships/slide" Target="/ppt/slides/slide3.xml" Id="Rc6ea361598524f39" /><Relationship Type="http://schemas.openxmlformats.org/officeDocument/2006/relationships/slide" Target="/ppt/slides/slide4.xml" Id="Raa30b332e250414b" /><Relationship Type="http://schemas.openxmlformats.org/officeDocument/2006/relationships/slide" Target="/ppt/slides/slide5.xml" Id="Rd39bb2e54b4e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895846e3a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cf32182c54aa4" /><Relationship Type="http://schemas.openxmlformats.org/officeDocument/2006/relationships/theme" Target="/ppt/slideMasters/theme/theme1.xml" Id="Ref26bfc73047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cf32182c5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69e9ff2ad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03d3f781e46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e77ef40ae4b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3e64d51ad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4bc8d69ed49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BARDU KOMMUNE ble etablert [år] og holder til i Bardu.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Altevannsveien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18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postmottak@bardu.kommune.no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www.bardu.kommune.no/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864 993 982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BARDU KOMMUNE</a:t>
            </a:r>
          </a:p>
        </p:txBody>
      </p:sp>
    </p:spTree>
  </p:cSld>
  <p:clrMapOvr>
    <a:masterClrMapping xmlns:a="http://schemas.openxmlformats.org/drawingml/2006/main"/>
  </p:clrMapOvr>
</p:sld>
</file>