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e823a5758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b74650aeb48eb"/>
  </p:sldMasterIdLst>
  <p:sldIdLst>
    <p:sldId xmlns:r="http://schemas.openxmlformats.org/officeDocument/2006/relationships" id="256" r:id="R813af0eb357f4876"/>
    <p:sldId xmlns:r="http://schemas.openxmlformats.org/officeDocument/2006/relationships" id="257" r:id="R1b9602f49ce94e51"/>
    <p:sldId xmlns:r="http://schemas.openxmlformats.org/officeDocument/2006/relationships" id="258" r:id="R66c5d245d06c4f46"/>
    <p:sldId xmlns:r="http://schemas.openxmlformats.org/officeDocument/2006/relationships" id="259" r:id="R46a8ea716ad948fc"/>
    <p:sldId xmlns:r="http://schemas.openxmlformats.org/officeDocument/2006/relationships" id="260" r:id="Re7239a75426a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b74650aeb48eb" /><Relationship Type="http://schemas.openxmlformats.org/officeDocument/2006/relationships/slide" Target="/ppt/slides/slide1.xml" Id="R813af0eb357f4876" /><Relationship Type="http://schemas.openxmlformats.org/officeDocument/2006/relationships/slide" Target="/ppt/slides/slide2.xml" Id="R1b9602f49ce94e51" /><Relationship Type="http://schemas.openxmlformats.org/officeDocument/2006/relationships/slide" Target="/ppt/slides/slide3.xml" Id="R66c5d245d06c4f46" /><Relationship Type="http://schemas.openxmlformats.org/officeDocument/2006/relationships/slide" Target="/ppt/slides/slide4.xml" Id="R46a8ea716ad948fc" /><Relationship Type="http://schemas.openxmlformats.org/officeDocument/2006/relationships/slide" Target="/ppt/slides/slide5.xml" Id="Re7239a75426a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3adfb0796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1f02a5804dde" /><Relationship Type="http://schemas.openxmlformats.org/officeDocument/2006/relationships/theme" Target="/ppt/slideMasters/theme/theme1.xml" Id="Ra76275272c85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61f02a580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9b894a9f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7eed81a9b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cb786d85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e953c452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ccf6aa82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