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5fa5d47a6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0bb0151874b00"/>
  </p:sldMasterIdLst>
  <p:sldIdLst>
    <p:sldId xmlns:r="http://schemas.openxmlformats.org/officeDocument/2006/relationships" id="256" r:id="Rb390635550904019"/>
    <p:sldId xmlns:r="http://schemas.openxmlformats.org/officeDocument/2006/relationships" id="257" r:id="Ref4072cdaa284ca4"/>
    <p:sldId xmlns:r="http://schemas.openxmlformats.org/officeDocument/2006/relationships" id="258" r:id="R3677bd761dd14f22"/>
    <p:sldId xmlns:r="http://schemas.openxmlformats.org/officeDocument/2006/relationships" id="259" r:id="R83d0b2a37aab40bf"/>
    <p:sldId xmlns:r="http://schemas.openxmlformats.org/officeDocument/2006/relationships" id="260" r:id="Rb174e7affb314a9f"/>
    <p:sldId xmlns:r="http://schemas.openxmlformats.org/officeDocument/2006/relationships" id="261" r:id="R3663261620e6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0bb0151874b00" /><Relationship Type="http://schemas.openxmlformats.org/officeDocument/2006/relationships/slide" Target="/ppt/slides/slide1.xml" Id="Rb390635550904019" /><Relationship Type="http://schemas.openxmlformats.org/officeDocument/2006/relationships/slide" Target="/ppt/slides/slide2.xml" Id="Ref4072cdaa284ca4" /><Relationship Type="http://schemas.openxmlformats.org/officeDocument/2006/relationships/slide" Target="/ppt/slides/slide3.xml" Id="R3677bd761dd14f22" /><Relationship Type="http://schemas.openxmlformats.org/officeDocument/2006/relationships/slide" Target="/ppt/slides/slide4.xml" Id="R83d0b2a37aab40bf" /><Relationship Type="http://schemas.openxmlformats.org/officeDocument/2006/relationships/slide" Target="/ppt/slides/slide5.xml" Id="Rb174e7affb314a9f" /><Relationship Type="http://schemas.openxmlformats.org/officeDocument/2006/relationships/slide" Target="/ppt/slides/slide6.xml" Id="R3663261620e6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8e87c0ba0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edbb44d5b4805" /><Relationship Type="http://schemas.openxmlformats.org/officeDocument/2006/relationships/theme" Target="/ppt/slideMasters/theme/theme1.xml" Id="Rd945c7242868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edbb44d5b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827985c1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e07da802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3c60b0a32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ac52947c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d7426fcae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a5a07dec5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