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6adb3a0e14c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20fb728ad4480"/>
  </p:sldMasterIdLst>
  <p:sldIdLst>
    <p:sldId xmlns:r="http://schemas.openxmlformats.org/officeDocument/2006/relationships" id="256" r:id="Rfb1c8f65a4434b4a"/>
    <p:sldId xmlns:r="http://schemas.openxmlformats.org/officeDocument/2006/relationships" id="257" r:id="R4bb7e641eeb642b6"/>
    <p:sldId xmlns:r="http://schemas.openxmlformats.org/officeDocument/2006/relationships" id="258" r:id="R2b209ccc81944135"/>
    <p:sldId xmlns:r="http://schemas.openxmlformats.org/officeDocument/2006/relationships" id="259" r:id="Rd1978cf1f3224f2f"/>
    <p:sldId xmlns:r="http://schemas.openxmlformats.org/officeDocument/2006/relationships" id="260" r:id="R7b155106747a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20fb728ad4480" /><Relationship Type="http://schemas.openxmlformats.org/officeDocument/2006/relationships/slide" Target="/ppt/slides/slide1.xml" Id="Rfb1c8f65a4434b4a" /><Relationship Type="http://schemas.openxmlformats.org/officeDocument/2006/relationships/slide" Target="/ppt/slides/slide2.xml" Id="R4bb7e641eeb642b6" /><Relationship Type="http://schemas.openxmlformats.org/officeDocument/2006/relationships/slide" Target="/ppt/slides/slide3.xml" Id="R2b209ccc81944135" /><Relationship Type="http://schemas.openxmlformats.org/officeDocument/2006/relationships/slide" Target="/ppt/slides/slide4.xml" Id="Rd1978cf1f3224f2f" /><Relationship Type="http://schemas.openxmlformats.org/officeDocument/2006/relationships/slide" Target="/ppt/slides/slide5.xml" Id="R7b155106747a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ab9d1d1a04a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dd871f0654175" /><Relationship Type="http://schemas.openxmlformats.org/officeDocument/2006/relationships/theme" Target="/ppt/slideMasters/theme/theme1.xml" Id="R9ca04c3ef78448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dd871f065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b82eae28f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593bb1588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93dd0c3fa41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ac2099729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90ed3bcea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 KOMMUNE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postmottak@klepp.kommune.no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