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d045e3705f48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39ab218a1448c7"/>
  </p:sldMasterIdLst>
  <p:sldIdLst>
    <p:sldId xmlns:r="http://schemas.openxmlformats.org/officeDocument/2006/relationships" id="256" r:id="Rf248360992af482c"/>
    <p:sldId xmlns:r="http://schemas.openxmlformats.org/officeDocument/2006/relationships" id="257" r:id="Rbd38c99b423e4141"/>
    <p:sldId xmlns:r="http://schemas.openxmlformats.org/officeDocument/2006/relationships" id="258" r:id="R5e518a57875c459c"/>
    <p:sldId xmlns:r="http://schemas.openxmlformats.org/officeDocument/2006/relationships" id="259" r:id="R371cb4a7ca6b41df"/>
    <p:sldId xmlns:r="http://schemas.openxmlformats.org/officeDocument/2006/relationships" id="260" r:id="Rfce5c98c05f44339"/>
    <p:sldId xmlns:r="http://schemas.openxmlformats.org/officeDocument/2006/relationships" id="261" r:id="Ra4be3dde766d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9ab218a1448c7" /><Relationship Type="http://schemas.openxmlformats.org/officeDocument/2006/relationships/slide" Target="/ppt/slides/slide1.xml" Id="Rf248360992af482c" /><Relationship Type="http://schemas.openxmlformats.org/officeDocument/2006/relationships/slide" Target="/ppt/slides/slide2.xml" Id="Rbd38c99b423e4141" /><Relationship Type="http://schemas.openxmlformats.org/officeDocument/2006/relationships/slide" Target="/ppt/slides/slide3.xml" Id="R5e518a57875c459c" /><Relationship Type="http://schemas.openxmlformats.org/officeDocument/2006/relationships/slide" Target="/ppt/slides/slide4.xml" Id="R371cb4a7ca6b41df" /><Relationship Type="http://schemas.openxmlformats.org/officeDocument/2006/relationships/slide" Target="/ppt/slides/slide5.xml" Id="Rfce5c98c05f44339" /><Relationship Type="http://schemas.openxmlformats.org/officeDocument/2006/relationships/slide" Target="/ppt/slides/slide6.xml" Id="Ra4be3dde766d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288f5321f43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90108ec8c4973" /><Relationship Type="http://schemas.openxmlformats.org/officeDocument/2006/relationships/theme" Target="/ppt/slideMasters/theme/theme1.xml" Id="R4d9fe72dcbf141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90108ec8c49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ba047a49241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303af23db41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ae73a06854d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18bd6454e40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3daed486843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8f25b671f4a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KLEPP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postmottak@klepp.kommune.no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www.klepp.kommune.no/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864 969 682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