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f635f6c3434f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7690b0ba7740e4"/>
  </p:sldMasterIdLst>
  <p:sldIdLst>
    <p:sldId xmlns:r="http://schemas.openxmlformats.org/officeDocument/2006/relationships" id="256" r:id="Rbbab8cb188c84422"/>
    <p:sldId xmlns:r="http://schemas.openxmlformats.org/officeDocument/2006/relationships" id="257" r:id="Rd3b0682e1fb248ff"/>
    <p:sldId xmlns:r="http://schemas.openxmlformats.org/officeDocument/2006/relationships" id="258" r:id="R5a64765828984604"/>
    <p:sldId xmlns:r="http://schemas.openxmlformats.org/officeDocument/2006/relationships" id="259" r:id="R0105248607934770"/>
    <p:sldId xmlns:r="http://schemas.openxmlformats.org/officeDocument/2006/relationships" id="260" r:id="Re174808c2d9f46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690b0ba7740e4" /><Relationship Type="http://schemas.openxmlformats.org/officeDocument/2006/relationships/slide" Target="/ppt/slides/slide1.xml" Id="Rbbab8cb188c84422" /><Relationship Type="http://schemas.openxmlformats.org/officeDocument/2006/relationships/slide" Target="/ppt/slides/slide2.xml" Id="Rd3b0682e1fb248ff" /><Relationship Type="http://schemas.openxmlformats.org/officeDocument/2006/relationships/slide" Target="/ppt/slides/slide3.xml" Id="R5a64765828984604" /><Relationship Type="http://schemas.openxmlformats.org/officeDocument/2006/relationships/slide" Target="/ppt/slides/slide4.xml" Id="R0105248607934770" /><Relationship Type="http://schemas.openxmlformats.org/officeDocument/2006/relationships/slide" Target="/ppt/slides/slide5.xml" Id="Re174808c2d9f46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7f9444a6f41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fc00326694d67" /><Relationship Type="http://schemas.openxmlformats.org/officeDocument/2006/relationships/theme" Target="/ppt/slideMasters/theme/theme1.xml" Id="R084f3258e0ee43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5fc00326694d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c4f4af9eb4a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99f8b217e4d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f606b02a242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2a39eba894a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d6a939b4046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ÅMLI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ÅMLI KOMMUNE ble etablert [år] og holder til i Åmli.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4865 Åmli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18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post@amli.kommune.no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www.amli.kommune.no/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