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684504659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2a8723038419b"/>
  </p:sldMasterIdLst>
  <p:sldIdLst>
    <p:sldId xmlns:r="http://schemas.openxmlformats.org/officeDocument/2006/relationships" id="256" r:id="R3cb5ce7cb87245c0"/>
    <p:sldId xmlns:r="http://schemas.openxmlformats.org/officeDocument/2006/relationships" id="257" r:id="Rc32ca237c6dc4800"/>
    <p:sldId xmlns:r="http://schemas.openxmlformats.org/officeDocument/2006/relationships" id="258" r:id="Ra6a4ae6076494cdd"/>
    <p:sldId xmlns:r="http://schemas.openxmlformats.org/officeDocument/2006/relationships" id="259" r:id="R90ffdcddd3b84e14"/>
    <p:sldId xmlns:r="http://schemas.openxmlformats.org/officeDocument/2006/relationships" id="260" r:id="Rf15b95953d8e4652"/>
    <p:sldId xmlns:r="http://schemas.openxmlformats.org/officeDocument/2006/relationships" id="261" r:id="R8dff115bd060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2a8723038419b" /><Relationship Type="http://schemas.openxmlformats.org/officeDocument/2006/relationships/slide" Target="/ppt/slides/slide1.xml" Id="R3cb5ce7cb87245c0" /><Relationship Type="http://schemas.openxmlformats.org/officeDocument/2006/relationships/slide" Target="/ppt/slides/slide2.xml" Id="Rc32ca237c6dc4800" /><Relationship Type="http://schemas.openxmlformats.org/officeDocument/2006/relationships/slide" Target="/ppt/slides/slide3.xml" Id="Ra6a4ae6076494cdd" /><Relationship Type="http://schemas.openxmlformats.org/officeDocument/2006/relationships/slide" Target="/ppt/slides/slide4.xml" Id="R90ffdcddd3b84e14" /><Relationship Type="http://schemas.openxmlformats.org/officeDocument/2006/relationships/slide" Target="/ppt/slides/slide5.xml" Id="Rf15b95953d8e4652" /><Relationship Type="http://schemas.openxmlformats.org/officeDocument/2006/relationships/slide" Target="/ppt/slides/slide6.xml" Id="R8dff115bd060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49dd414d0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a2a61e2844090" /><Relationship Type="http://schemas.openxmlformats.org/officeDocument/2006/relationships/theme" Target="/ppt/slideMasters/theme/theme1.xml" Id="Rcd0ea5822727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a2a61e284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04a998772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9e4286d99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4a3f2f67f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f15e1fd824c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f166d391a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2228d11040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ÅMLI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18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post@amli.kommune.no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www.amli.kommune.no/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