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03e3ca95a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b555b20604def"/>
  </p:sldMasterIdLst>
  <p:sldIdLst>
    <p:sldId xmlns:r="http://schemas.openxmlformats.org/officeDocument/2006/relationships" id="256" r:id="R2cbd2b5a0e6841ee"/>
    <p:sldId xmlns:r="http://schemas.openxmlformats.org/officeDocument/2006/relationships" id="257" r:id="R881c96fb7f1d4c9e"/>
    <p:sldId xmlns:r="http://schemas.openxmlformats.org/officeDocument/2006/relationships" id="258" r:id="Rdd1a61b21bb347a4"/>
    <p:sldId xmlns:r="http://schemas.openxmlformats.org/officeDocument/2006/relationships" id="259" r:id="Rfca23a894d9a4bc3"/>
    <p:sldId xmlns:r="http://schemas.openxmlformats.org/officeDocument/2006/relationships" id="260" r:id="R43b96f09c7554700"/>
    <p:sldId xmlns:r="http://schemas.openxmlformats.org/officeDocument/2006/relationships" id="261" r:id="R1c84132c5bf64473"/>
    <p:sldId xmlns:r="http://schemas.openxmlformats.org/officeDocument/2006/relationships" id="262" r:id="Rb92b36d1e631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b555b20604def" /><Relationship Type="http://schemas.openxmlformats.org/officeDocument/2006/relationships/slide" Target="/ppt/slides/slide1.xml" Id="R2cbd2b5a0e6841ee" /><Relationship Type="http://schemas.openxmlformats.org/officeDocument/2006/relationships/slide" Target="/ppt/slides/slide2.xml" Id="R881c96fb7f1d4c9e" /><Relationship Type="http://schemas.openxmlformats.org/officeDocument/2006/relationships/slide" Target="/ppt/slides/slide3.xml" Id="Rdd1a61b21bb347a4" /><Relationship Type="http://schemas.openxmlformats.org/officeDocument/2006/relationships/slide" Target="/ppt/slides/slide4.xml" Id="Rfca23a894d9a4bc3" /><Relationship Type="http://schemas.openxmlformats.org/officeDocument/2006/relationships/slide" Target="/ppt/slides/slide5.xml" Id="R43b96f09c7554700" /><Relationship Type="http://schemas.openxmlformats.org/officeDocument/2006/relationships/slide" Target="/ppt/slides/slide6.xml" Id="R1c84132c5bf64473" /><Relationship Type="http://schemas.openxmlformats.org/officeDocument/2006/relationships/slide" Target="/ppt/slides/slide7.xml" Id="Rb92b36d1e631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c27e7906a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e2fc145f4406" /><Relationship Type="http://schemas.openxmlformats.org/officeDocument/2006/relationships/theme" Target="/ppt/slideMasters/theme/theme1.xml" Id="R21914cee3020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0e2fc145f44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2f21dc77f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a3ad13acb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4a4f9a98444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648e72119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25b4a4173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4ab653139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45238d364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82 206 591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−18 154 951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−9 882 070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253 681 880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299 306 319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860 474 522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