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aaf0b8322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f6b4da0b2404c"/>
  </p:sldMasterIdLst>
  <p:sldIdLst>
    <p:sldId xmlns:r="http://schemas.openxmlformats.org/officeDocument/2006/relationships" id="256" r:id="R3f061e5351b846ad"/>
    <p:sldId xmlns:r="http://schemas.openxmlformats.org/officeDocument/2006/relationships" id="257" r:id="R940370fe1faa44aa"/>
    <p:sldId xmlns:r="http://schemas.openxmlformats.org/officeDocument/2006/relationships" id="258" r:id="R5e3e800476f84482"/>
    <p:sldId xmlns:r="http://schemas.openxmlformats.org/officeDocument/2006/relationships" id="259" r:id="R032f063175dc4f34"/>
    <p:sldId xmlns:r="http://schemas.openxmlformats.org/officeDocument/2006/relationships" id="260" r:id="Rf66b42d8e9824fdd"/>
    <p:sldId xmlns:r="http://schemas.openxmlformats.org/officeDocument/2006/relationships" id="261" r:id="R15f9ae28ff164947"/>
    <p:sldId xmlns:r="http://schemas.openxmlformats.org/officeDocument/2006/relationships" id="262" r:id="Ra70b8cf0bf61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f6b4da0b2404c" /><Relationship Type="http://schemas.openxmlformats.org/officeDocument/2006/relationships/slide" Target="/ppt/slides/slide1.xml" Id="R3f061e5351b846ad" /><Relationship Type="http://schemas.openxmlformats.org/officeDocument/2006/relationships/slide" Target="/ppt/slides/slide2.xml" Id="R940370fe1faa44aa" /><Relationship Type="http://schemas.openxmlformats.org/officeDocument/2006/relationships/slide" Target="/ppt/slides/slide3.xml" Id="R5e3e800476f84482" /><Relationship Type="http://schemas.openxmlformats.org/officeDocument/2006/relationships/slide" Target="/ppt/slides/slide4.xml" Id="R032f063175dc4f34" /><Relationship Type="http://schemas.openxmlformats.org/officeDocument/2006/relationships/slide" Target="/ppt/slides/slide5.xml" Id="Rf66b42d8e9824fdd" /><Relationship Type="http://schemas.openxmlformats.org/officeDocument/2006/relationships/slide" Target="/ppt/slides/slide6.xml" Id="R15f9ae28ff164947" /><Relationship Type="http://schemas.openxmlformats.org/officeDocument/2006/relationships/slide" Target="/ppt/slides/slide7.xml" Id="Ra70b8cf0bf61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48530a22742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c467df98b4298" /><Relationship Type="http://schemas.openxmlformats.org/officeDocument/2006/relationships/theme" Target="/ppt/slideMasters/theme/theme1.xml" Id="R6613c02428c3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c467df98b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44bd39b82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ced0709e4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29317d5b1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bb7efcae84e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5e570bcd3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43aae00ed41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ab2435e41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BREIANGEN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BREIANGEN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−973 491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6 653 182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156 509 222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161 327 220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SABAR AS  –  98,2 %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SALBUVIK GUNN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94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widar@salbuvik.no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859 414 842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BREIANGEN AS</a:t>
            </a:r>
          </a:p>
        </p:txBody>
      </p:sp>
    </p:spTree>
  </p:cSld>
  <p:clrMapOvr>
    <a:masterClrMapping xmlns:a="http://schemas.openxmlformats.org/drawingml/2006/main"/>
  </p:clrMapOvr>
</p:sld>
</file>