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ff821e6c2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eee473d824c59"/>
  </p:sldMasterIdLst>
  <p:sldIdLst>
    <p:sldId xmlns:r="http://schemas.openxmlformats.org/officeDocument/2006/relationships" id="256" r:id="R01cdcbb6d075457e"/>
    <p:sldId xmlns:r="http://schemas.openxmlformats.org/officeDocument/2006/relationships" id="257" r:id="R6e65d323551d4b20"/>
    <p:sldId xmlns:r="http://schemas.openxmlformats.org/officeDocument/2006/relationships" id="258" r:id="R4993aef81e6441f6"/>
    <p:sldId xmlns:r="http://schemas.openxmlformats.org/officeDocument/2006/relationships" id="259" r:id="R7da93531f9224659"/>
    <p:sldId xmlns:r="http://schemas.openxmlformats.org/officeDocument/2006/relationships" id="260" r:id="R869a07788b3f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eee473d824c59" /><Relationship Type="http://schemas.openxmlformats.org/officeDocument/2006/relationships/slide" Target="/ppt/slides/slide1.xml" Id="R01cdcbb6d075457e" /><Relationship Type="http://schemas.openxmlformats.org/officeDocument/2006/relationships/slide" Target="/ppt/slides/slide2.xml" Id="R6e65d323551d4b20" /><Relationship Type="http://schemas.openxmlformats.org/officeDocument/2006/relationships/slide" Target="/ppt/slides/slide3.xml" Id="R4993aef81e6441f6" /><Relationship Type="http://schemas.openxmlformats.org/officeDocument/2006/relationships/slide" Target="/ppt/slides/slide4.xml" Id="R7da93531f9224659" /><Relationship Type="http://schemas.openxmlformats.org/officeDocument/2006/relationships/slide" Target="/ppt/slides/slide5.xml" Id="R869a07788b3f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fe9467356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a800b03c04c29" /><Relationship Type="http://schemas.openxmlformats.org/officeDocument/2006/relationships/theme" Target="/ppt/slideMasters/theme/theme1.xml" Id="Rae529ffe043a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a800b03c0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349e6ac7f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42672fca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032993e4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10d44e6d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c4b126e3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 KOMMUNE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77 60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859 223 672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