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2b94c4aee241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2c363d9d5f4711"/>
  </p:sldMasterIdLst>
  <p:sldIdLst>
    <p:sldId xmlns:r="http://schemas.openxmlformats.org/officeDocument/2006/relationships" id="256" r:id="Rc274f0247081453e"/>
    <p:sldId xmlns:r="http://schemas.openxmlformats.org/officeDocument/2006/relationships" id="257" r:id="R14ae13c654e4404b"/>
    <p:sldId xmlns:r="http://schemas.openxmlformats.org/officeDocument/2006/relationships" id="258" r:id="R9150840875e64865"/>
    <p:sldId xmlns:r="http://schemas.openxmlformats.org/officeDocument/2006/relationships" id="259" r:id="R7acce845327540d9"/>
    <p:sldId xmlns:r="http://schemas.openxmlformats.org/officeDocument/2006/relationships" id="260" r:id="R818deca83af54c1d"/>
    <p:sldId xmlns:r="http://schemas.openxmlformats.org/officeDocument/2006/relationships" id="261" r:id="R1e8191422ea04b70"/>
    <p:sldId xmlns:r="http://schemas.openxmlformats.org/officeDocument/2006/relationships" id="262" r:id="Raf3348b1016c48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2c363d9d5f4711" /><Relationship Type="http://schemas.openxmlformats.org/officeDocument/2006/relationships/slide" Target="/ppt/slides/slide1.xml" Id="Rc274f0247081453e" /><Relationship Type="http://schemas.openxmlformats.org/officeDocument/2006/relationships/slide" Target="/ppt/slides/slide2.xml" Id="R14ae13c654e4404b" /><Relationship Type="http://schemas.openxmlformats.org/officeDocument/2006/relationships/slide" Target="/ppt/slides/slide3.xml" Id="R9150840875e64865" /><Relationship Type="http://schemas.openxmlformats.org/officeDocument/2006/relationships/slide" Target="/ppt/slides/slide4.xml" Id="R7acce845327540d9" /><Relationship Type="http://schemas.openxmlformats.org/officeDocument/2006/relationships/slide" Target="/ppt/slides/slide5.xml" Id="R818deca83af54c1d" /><Relationship Type="http://schemas.openxmlformats.org/officeDocument/2006/relationships/slide" Target="/ppt/slides/slide6.xml" Id="R1e8191422ea04b70" /><Relationship Type="http://schemas.openxmlformats.org/officeDocument/2006/relationships/slide" Target="/ppt/slides/slide7.xml" Id="Raf3348b1016c48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0aa9fe3b1f4d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04ca8e47c4af5" /><Relationship Type="http://schemas.openxmlformats.org/officeDocument/2006/relationships/theme" Target="/ppt/slideMasters/theme/theme1.xml" Id="Radc20f814b754d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d04ca8e47c4a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8abf416474b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59d02a1c64a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7fa511b0040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af98543b344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c2412ad754c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9952dccd54d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f0e883b6542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NYDALS MASKINSTASJON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NYDALS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NYDALS MASKINSTASJON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NYDALS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NYDALS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NYDALS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60 608 243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−1 631 517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−2 968 353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4 167 290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42 719 770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NYDALS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NYDAL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NYDALS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Kilhusveien 200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9402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04 10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853 097 012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NYDALS MASKINSTASJON AS</a:t>
            </a:r>
          </a:p>
        </p:txBody>
      </p:sp>
    </p:spTree>
  </p:cSld>
  <p:clrMapOvr>
    <a:masterClrMapping xmlns:a="http://schemas.openxmlformats.org/drawingml/2006/main"/>
  </p:clrMapOvr>
</p:sld>
</file>