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70535d63cc4f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ef703bd16748c6"/>
  </p:sldMasterIdLst>
  <p:sldIdLst>
    <p:sldId xmlns:r="http://schemas.openxmlformats.org/officeDocument/2006/relationships" id="256" r:id="Rbdd4dc4c13ea40f3"/>
    <p:sldId xmlns:r="http://schemas.openxmlformats.org/officeDocument/2006/relationships" id="257" r:id="Rb2955d69c9b6470d"/>
    <p:sldId xmlns:r="http://schemas.openxmlformats.org/officeDocument/2006/relationships" id="258" r:id="Rbb63bf8670364b10"/>
    <p:sldId xmlns:r="http://schemas.openxmlformats.org/officeDocument/2006/relationships" id="259" r:id="Rb69c9e55d6114c80"/>
    <p:sldId xmlns:r="http://schemas.openxmlformats.org/officeDocument/2006/relationships" id="260" r:id="R0ea364677f2349c9"/>
    <p:sldId xmlns:r="http://schemas.openxmlformats.org/officeDocument/2006/relationships" id="261" r:id="R604639ff750b4956"/>
    <p:sldId xmlns:r="http://schemas.openxmlformats.org/officeDocument/2006/relationships" id="262" r:id="Rd994b259ba1544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f703bd16748c6" /><Relationship Type="http://schemas.openxmlformats.org/officeDocument/2006/relationships/slide" Target="/ppt/slides/slide1.xml" Id="Rbdd4dc4c13ea40f3" /><Relationship Type="http://schemas.openxmlformats.org/officeDocument/2006/relationships/slide" Target="/ppt/slides/slide2.xml" Id="Rb2955d69c9b6470d" /><Relationship Type="http://schemas.openxmlformats.org/officeDocument/2006/relationships/slide" Target="/ppt/slides/slide3.xml" Id="Rbb63bf8670364b10" /><Relationship Type="http://schemas.openxmlformats.org/officeDocument/2006/relationships/slide" Target="/ppt/slides/slide4.xml" Id="Rb69c9e55d6114c80" /><Relationship Type="http://schemas.openxmlformats.org/officeDocument/2006/relationships/slide" Target="/ppt/slides/slide5.xml" Id="R0ea364677f2349c9" /><Relationship Type="http://schemas.openxmlformats.org/officeDocument/2006/relationships/slide" Target="/ppt/slides/slide6.xml" Id="R604639ff750b4956" /><Relationship Type="http://schemas.openxmlformats.org/officeDocument/2006/relationships/slide" Target="/ppt/slides/slide7.xml" Id="Rd994b259ba1544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9318fa1244e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04993b57643b1" /><Relationship Type="http://schemas.openxmlformats.org/officeDocument/2006/relationships/theme" Target="/ppt/slideMasters/theme/theme1.xml" Id="Rb8675b50839845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204993b576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1a15a124b48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95c892bd846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6e00fd8404f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2cbeeba3642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e5afcf7b24f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9019922574f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eb6548c2847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PROPERTY KNOWLEDGE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PROPERTY KNOWLEDGE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−989 320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−3 654 425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24 843 093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57 749 497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HOP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SIGVART HOP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Adolph Bergs vei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5089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85 18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gunnar@hop.no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852 386 622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