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b56fe05fd442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6cd4f3e25c4a9f"/>
  </p:sldMasterIdLst>
  <p:sldIdLst>
    <p:sldId xmlns:r="http://schemas.openxmlformats.org/officeDocument/2006/relationships" id="256" r:id="R2c79f778d57742c2"/>
    <p:sldId xmlns:r="http://schemas.openxmlformats.org/officeDocument/2006/relationships" id="257" r:id="R0a2688b5876f4e30"/>
    <p:sldId xmlns:r="http://schemas.openxmlformats.org/officeDocument/2006/relationships" id="258" r:id="R089b805f798a4a49"/>
    <p:sldId xmlns:r="http://schemas.openxmlformats.org/officeDocument/2006/relationships" id="259" r:id="Rd0bca267519a4015"/>
    <p:sldId xmlns:r="http://schemas.openxmlformats.org/officeDocument/2006/relationships" id="260" r:id="Rf7713fcacd8742bb"/>
    <p:sldId xmlns:r="http://schemas.openxmlformats.org/officeDocument/2006/relationships" id="261" r:id="R92e43029665d44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6cd4f3e25c4a9f" /><Relationship Type="http://schemas.openxmlformats.org/officeDocument/2006/relationships/slide" Target="/ppt/slides/slide1.xml" Id="R2c79f778d57742c2" /><Relationship Type="http://schemas.openxmlformats.org/officeDocument/2006/relationships/slide" Target="/ppt/slides/slide2.xml" Id="R0a2688b5876f4e30" /><Relationship Type="http://schemas.openxmlformats.org/officeDocument/2006/relationships/slide" Target="/ppt/slides/slide3.xml" Id="R089b805f798a4a49" /><Relationship Type="http://schemas.openxmlformats.org/officeDocument/2006/relationships/slide" Target="/ppt/slides/slide4.xml" Id="Rd0bca267519a4015" /><Relationship Type="http://schemas.openxmlformats.org/officeDocument/2006/relationships/slide" Target="/ppt/slides/slide5.xml" Id="Rf7713fcacd8742bb" /><Relationship Type="http://schemas.openxmlformats.org/officeDocument/2006/relationships/slide" Target="/ppt/slides/slide6.xml" Id="R92e43029665d44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cfe431bc084c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5c0fd1d424d6c" /><Relationship Type="http://schemas.openxmlformats.org/officeDocument/2006/relationships/theme" Target="/ppt/slideMasters/theme/theme1.xml" Id="Rf35702a1adad48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05c0fd1d424d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20d35127141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d1762281445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7660371c64a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df703a10c43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e4a3094d549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768c778044d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PROPERTY KNOWLEDGE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Adolph Bergs vei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5089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85 18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gunnar@hop.no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852 386 622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