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519b293fc047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e72451181e4a3a"/>
  </p:sldMasterIdLst>
  <p:sldIdLst>
    <p:sldId xmlns:r="http://schemas.openxmlformats.org/officeDocument/2006/relationships" id="256" r:id="R72f85c271fd34b6a"/>
    <p:sldId xmlns:r="http://schemas.openxmlformats.org/officeDocument/2006/relationships" id="257" r:id="R80c5767ea0e94d3b"/>
    <p:sldId xmlns:r="http://schemas.openxmlformats.org/officeDocument/2006/relationships" id="258" r:id="Rc5037b5c112b4aef"/>
    <p:sldId xmlns:r="http://schemas.openxmlformats.org/officeDocument/2006/relationships" id="259" r:id="R6599248ac4de4612"/>
    <p:sldId xmlns:r="http://schemas.openxmlformats.org/officeDocument/2006/relationships" id="260" r:id="R793a403811a54bfc"/>
    <p:sldId xmlns:r="http://schemas.openxmlformats.org/officeDocument/2006/relationships" id="261" r:id="R75d2bd44666b4609"/>
    <p:sldId xmlns:r="http://schemas.openxmlformats.org/officeDocument/2006/relationships" id="262" r:id="Rc7c51b7a46ff4a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e72451181e4a3a" /><Relationship Type="http://schemas.openxmlformats.org/officeDocument/2006/relationships/slide" Target="/ppt/slides/slide1.xml" Id="R72f85c271fd34b6a" /><Relationship Type="http://schemas.openxmlformats.org/officeDocument/2006/relationships/slide" Target="/ppt/slides/slide2.xml" Id="R80c5767ea0e94d3b" /><Relationship Type="http://schemas.openxmlformats.org/officeDocument/2006/relationships/slide" Target="/ppt/slides/slide3.xml" Id="Rc5037b5c112b4aef" /><Relationship Type="http://schemas.openxmlformats.org/officeDocument/2006/relationships/slide" Target="/ppt/slides/slide4.xml" Id="R6599248ac4de4612" /><Relationship Type="http://schemas.openxmlformats.org/officeDocument/2006/relationships/slide" Target="/ppt/slides/slide5.xml" Id="R793a403811a54bfc" /><Relationship Type="http://schemas.openxmlformats.org/officeDocument/2006/relationships/slide" Target="/ppt/slides/slide6.xml" Id="R75d2bd44666b4609" /><Relationship Type="http://schemas.openxmlformats.org/officeDocument/2006/relationships/slide" Target="/ppt/slides/slide7.xml" Id="Rc7c51b7a46ff4a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197a9f869d45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8429ba61a4af3" /><Relationship Type="http://schemas.openxmlformats.org/officeDocument/2006/relationships/theme" Target="/ppt/slideMasters/theme/theme1.xml" Id="Rd977df91747245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98429ba61a4a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8841fbcce4d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23307939c4a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5ee13d4ac41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3df882d0b41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34b1aab6944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5b9a49ae446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565dafe2145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ÅRNES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ÅRNES REVISJON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18 691 290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3 036 604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2 407 904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215 379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7 239 250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TØRNBY DAG OTTO  –  46,7 %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KVÆRNER OLE IVAR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AASUM HANNE THERESE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Sagbruksgata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91 28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850 249 652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