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2f5c2cc5e94a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5c55502bc4407"/>
  </p:sldMasterIdLst>
  <p:sldIdLst>
    <p:sldId xmlns:r="http://schemas.openxmlformats.org/officeDocument/2006/relationships" id="256" r:id="Re471a48110864ded"/>
    <p:sldId xmlns:r="http://schemas.openxmlformats.org/officeDocument/2006/relationships" id="257" r:id="R6dec053e333c4d97"/>
    <p:sldId xmlns:r="http://schemas.openxmlformats.org/officeDocument/2006/relationships" id="258" r:id="Rdc751813cfdb4bcd"/>
    <p:sldId xmlns:r="http://schemas.openxmlformats.org/officeDocument/2006/relationships" id="259" r:id="R3bc49695af314217"/>
    <p:sldId xmlns:r="http://schemas.openxmlformats.org/officeDocument/2006/relationships" id="260" r:id="R6fa11fb024a64cb0"/>
    <p:sldId xmlns:r="http://schemas.openxmlformats.org/officeDocument/2006/relationships" id="261" r:id="R33a50365048647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5c55502bc4407" /><Relationship Type="http://schemas.openxmlformats.org/officeDocument/2006/relationships/slide" Target="/ppt/slides/slide1.xml" Id="Re471a48110864ded" /><Relationship Type="http://schemas.openxmlformats.org/officeDocument/2006/relationships/slide" Target="/ppt/slides/slide2.xml" Id="R6dec053e333c4d97" /><Relationship Type="http://schemas.openxmlformats.org/officeDocument/2006/relationships/slide" Target="/ppt/slides/slide3.xml" Id="Rdc751813cfdb4bcd" /><Relationship Type="http://schemas.openxmlformats.org/officeDocument/2006/relationships/slide" Target="/ppt/slides/slide4.xml" Id="R3bc49695af314217" /><Relationship Type="http://schemas.openxmlformats.org/officeDocument/2006/relationships/slide" Target="/ppt/slides/slide5.xml" Id="R6fa11fb024a64cb0" /><Relationship Type="http://schemas.openxmlformats.org/officeDocument/2006/relationships/slide" Target="/ppt/slides/slide6.xml" Id="R33a50365048647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deee4e41e04fd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a1287db2274cce" /><Relationship Type="http://schemas.openxmlformats.org/officeDocument/2006/relationships/theme" Target="/ppt/slideMasters/theme/theme1.xml" Id="R7064b7ad9d374e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a1287db2274c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784ae6a57647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65c806bae14a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c13b2ac4784e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617bd6195e4b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6c68911de48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14e251ff64c6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ÅRNES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Sagbruksgata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2150 Årnes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91 28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850 249 652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ÅRNES REVISJON AS</a:t>
            </a:r>
          </a:p>
        </p:txBody>
      </p:sp>
    </p:spTree>
  </p:cSld>
  <p:clrMapOvr>
    <a:masterClrMapping xmlns:a="http://schemas.openxmlformats.org/drawingml/2006/main"/>
  </p:clrMapOvr>
</p:sld>
</file>