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c3fef16cce40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fca9965d504fd2"/>
  </p:sldMasterIdLst>
  <p:sldIdLst>
    <p:sldId xmlns:r="http://schemas.openxmlformats.org/officeDocument/2006/relationships" id="256" r:id="R4b7b85e7511c4c52"/>
    <p:sldId xmlns:r="http://schemas.openxmlformats.org/officeDocument/2006/relationships" id="257" r:id="R5a71a73af2834d98"/>
    <p:sldId xmlns:r="http://schemas.openxmlformats.org/officeDocument/2006/relationships" id="258" r:id="Rb0a61905a5c24d90"/>
    <p:sldId xmlns:r="http://schemas.openxmlformats.org/officeDocument/2006/relationships" id="259" r:id="R66fa29e7873749b1"/>
    <p:sldId xmlns:r="http://schemas.openxmlformats.org/officeDocument/2006/relationships" id="260" r:id="R90dc74003eab4a0e"/>
    <p:sldId xmlns:r="http://schemas.openxmlformats.org/officeDocument/2006/relationships" id="261" r:id="Rb3e35b4df9b94a50"/>
    <p:sldId xmlns:r="http://schemas.openxmlformats.org/officeDocument/2006/relationships" id="262" r:id="Rb0d0db2ea1bf4c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ca9965d504fd2" /><Relationship Type="http://schemas.openxmlformats.org/officeDocument/2006/relationships/slide" Target="/ppt/slides/slide1.xml" Id="R4b7b85e7511c4c52" /><Relationship Type="http://schemas.openxmlformats.org/officeDocument/2006/relationships/slide" Target="/ppt/slides/slide2.xml" Id="R5a71a73af2834d98" /><Relationship Type="http://schemas.openxmlformats.org/officeDocument/2006/relationships/slide" Target="/ppt/slides/slide3.xml" Id="Rb0a61905a5c24d90" /><Relationship Type="http://schemas.openxmlformats.org/officeDocument/2006/relationships/slide" Target="/ppt/slides/slide4.xml" Id="R66fa29e7873749b1" /><Relationship Type="http://schemas.openxmlformats.org/officeDocument/2006/relationships/slide" Target="/ppt/slides/slide5.xml" Id="R90dc74003eab4a0e" /><Relationship Type="http://schemas.openxmlformats.org/officeDocument/2006/relationships/slide" Target="/ppt/slides/slide6.xml" Id="Rb3e35b4df9b94a50" /><Relationship Type="http://schemas.openxmlformats.org/officeDocument/2006/relationships/slide" Target="/ppt/slides/slide7.xml" Id="Rb0d0db2ea1bf4c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3f4e5940f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6e30c48284a2a" /><Relationship Type="http://schemas.openxmlformats.org/officeDocument/2006/relationships/theme" Target="/ppt/slideMasters/theme/theme1.xml" Id="Rc92ef44d9a5e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d6e30c4828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af9fe1eea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1bec52cb7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8fdeeb69a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559f975944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e93031d474a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d13bd614e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8692e75da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SOLDI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SOLDI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46 184 611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12 754 185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9 928 079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11 856 265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26 611 383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JMJ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INVESTMENT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85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847 812 362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