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cfeb3598e54d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f63fe489b04c04"/>
  </p:sldMasterIdLst>
  <p:sldIdLst>
    <p:sldId xmlns:r="http://schemas.openxmlformats.org/officeDocument/2006/relationships" id="256" r:id="R467a793934044f86"/>
    <p:sldId xmlns:r="http://schemas.openxmlformats.org/officeDocument/2006/relationships" id="257" r:id="R602bfe580d5a4efc"/>
    <p:sldId xmlns:r="http://schemas.openxmlformats.org/officeDocument/2006/relationships" id="258" r:id="R8167979553e746ea"/>
    <p:sldId xmlns:r="http://schemas.openxmlformats.org/officeDocument/2006/relationships" id="259" r:id="Raa7822138a434cf0"/>
    <p:sldId xmlns:r="http://schemas.openxmlformats.org/officeDocument/2006/relationships" id="260" r:id="R59590497362d4868"/>
    <p:sldId xmlns:r="http://schemas.openxmlformats.org/officeDocument/2006/relationships" id="261" r:id="Ra1bef1d7a62248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63fe489b04c04" /><Relationship Type="http://schemas.openxmlformats.org/officeDocument/2006/relationships/slide" Target="/ppt/slides/slide1.xml" Id="R467a793934044f86" /><Relationship Type="http://schemas.openxmlformats.org/officeDocument/2006/relationships/slide" Target="/ppt/slides/slide2.xml" Id="R602bfe580d5a4efc" /><Relationship Type="http://schemas.openxmlformats.org/officeDocument/2006/relationships/slide" Target="/ppt/slides/slide3.xml" Id="R8167979553e746ea" /><Relationship Type="http://schemas.openxmlformats.org/officeDocument/2006/relationships/slide" Target="/ppt/slides/slide4.xml" Id="Raa7822138a434cf0" /><Relationship Type="http://schemas.openxmlformats.org/officeDocument/2006/relationships/slide" Target="/ppt/slides/slide5.xml" Id="R59590497362d4868" /><Relationship Type="http://schemas.openxmlformats.org/officeDocument/2006/relationships/slide" Target="/ppt/slides/slide6.xml" Id="Ra1bef1d7a62248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0b8b8162348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890185aa34f3e" /><Relationship Type="http://schemas.openxmlformats.org/officeDocument/2006/relationships/theme" Target="/ppt/slideMasters/theme/theme1.xml" Id="R365ea6f6168043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3890185aa34f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dde556ab942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c39fa588148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73a0a62274b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5d804160c40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b8b9109d14c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64e702d2b41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SOLDI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Falkenborgvegen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82 85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847 812 362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SOLDI REGNSKAP AS</a:t>
            </a:r>
          </a:p>
        </p:txBody>
      </p:sp>
    </p:spTree>
  </p:cSld>
  <p:clrMapOvr>
    <a:masterClrMapping xmlns:a="http://schemas.openxmlformats.org/drawingml/2006/main"/>
  </p:clrMapOvr>
</p:sld>
</file>