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c22ff482444f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ad56bf2fe4129"/>
  </p:sldMasterIdLst>
  <p:sldIdLst>
    <p:sldId xmlns:r="http://schemas.openxmlformats.org/officeDocument/2006/relationships" id="256" r:id="Rcbb1403158fc4e69"/>
    <p:sldId xmlns:r="http://schemas.openxmlformats.org/officeDocument/2006/relationships" id="257" r:id="Re40dab99aa704a84"/>
    <p:sldId xmlns:r="http://schemas.openxmlformats.org/officeDocument/2006/relationships" id="258" r:id="R669676fdf0024965"/>
    <p:sldId xmlns:r="http://schemas.openxmlformats.org/officeDocument/2006/relationships" id="259" r:id="R2497047cea784e15"/>
    <p:sldId xmlns:r="http://schemas.openxmlformats.org/officeDocument/2006/relationships" id="260" r:id="R1eb28af222f8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ad56bf2fe4129" /><Relationship Type="http://schemas.openxmlformats.org/officeDocument/2006/relationships/slide" Target="/ppt/slides/slide1.xml" Id="Rcbb1403158fc4e69" /><Relationship Type="http://schemas.openxmlformats.org/officeDocument/2006/relationships/slide" Target="/ppt/slides/slide2.xml" Id="Re40dab99aa704a84" /><Relationship Type="http://schemas.openxmlformats.org/officeDocument/2006/relationships/slide" Target="/ppt/slides/slide3.xml" Id="R669676fdf0024965" /><Relationship Type="http://schemas.openxmlformats.org/officeDocument/2006/relationships/slide" Target="/ppt/slides/slide4.xml" Id="R2497047cea784e15" /><Relationship Type="http://schemas.openxmlformats.org/officeDocument/2006/relationships/slide" Target="/ppt/slides/slide5.xml" Id="R1eb28af222f8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c81194ef3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bed5e869e42e6" /><Relationship Type="http://schemas.openxmlformats.org/officeDocument/2006/relationships/theme" Target="/ppt/slideMasters/theme/theme1.xml" Id="R8925b46ba076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bed5e869e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6c6a517c24f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4afa58efd46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05827117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1c27e61b6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13e5b5f434c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KOMMUNE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postmottak@hemnes.kommune.no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www.hemnes.kommune.no/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846 316 442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HEMNES KOMMUNE</a:t>
            </a:r>
          </a:p>
        </p:txBody>
      </p:sp>
    </p:spTree>
  </p:cSld>
  <p:clrMapOvr>
    <a:masterClrMapping xmlns:a="http://schemas.openxmlformats.org/drawingml/2006/main"/>
  </p:clrMapOvr>
</p:sld>
</file>