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a685e36ed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1441d995f4faa"/>
  </p:sldMasterIdLst>
  <p:sldIdLst>
    <p:sldId xmlns:r="http://schemas.openxmlformats.org/officeDocument/2006/relationships" id="256" r:id="Rf428c58c21fc48b4"/>
    <p:sldId xmlns:r="http://schemas.openxmlformats.org/officeDocument/2006/relationships" id="257" r:id="R296409553c624b13"/>
    <p:sldId xmlns:r="http://schemas.openxmlformats.org/officeDocument/2006/relationships" id="258" r:id="Rd85856c6e80b4b3a"/>
    <p:sldId xmlns:r="http://schemas.openxmlformats.org/officeDocument/2006/relationships" id="259" r:id="R547becd99a3f4336"/>
    <p:sldId xmlns:r="http://schemas.openxmlformats.org/officeDocument/2006/relationships" id="260" r:id="R48df2db427124cd8"/>
    <p:sldId xmlns:r="http://schemas.openxmlformats.org/officeDocument/2006/relationships" id="261" r:id="R298620c3ae1143d2"/>
    <p:sldId xmlns:r="http://schemas.openxmlformats.org/officeDocument/2006/relationships" id="262" r:id="R903e6560243a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1441d995f4faa" /><Relationship Type="http://schemas.openxmlformats.org/officeDocument/2006/relationships/slide" Target="/ppt/slides/slide1.xml" Id="Rf428c58c21fc48b4" /><Relationship Type="http://schemas.openxmlformats.org/officeDocument/2006/relationships/slide" Target="/ppt/slides/slide2.xml" Id="R296409553c624b13" /><Relationship Type="http://schemas.openxmlformats.org/officeDocument/2006/relationships/slide" Target="/ppt/slides/slide3.xml" Id="Rd85856c6e80b4b3a" /><Relationship Type="http://schemas.openxmlformats.org/officeDocument/2006/relationships/slide" Target="/ppt/slides/slide4.xml" Id="R547becd99a3f4336" /><Relationship Type="http://schemas.openxmlformats.org/officeDocument/2006/relationships/slide" Target="/ppt/slides/slide5.xml" Id="R48df2db427124cd8" /><Relationship Type="http://schemas.openxmlformats.org/officeDocument/2006/relationships/slide" Target="/ppt/slides/slide6.xml" Id="R298620c3ae1143d2" /><Relationship Type="http://schemas.openxmlformats.org/officeDocument/2006/relationships/slide" Target="/ppt/slides/slide7.xml" Id="R903e6560243a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5a5d865de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7a2c0f2bb4f79" /><Relationship Type="http://schemas.openxmlformats.org/officeDocument/2006/relationships/theme" Target="/ppt/slideMasters/theme/theme1.xml" Id="Re7b6bdc360cc4d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7a2c0f2bb4f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e01fe2e9d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a45cf8c5b40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70b1f7894b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251e32f5744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6177dabe0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9c8b113f044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b115224f343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35 286 284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4 170 609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3 414 870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22 260 290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LERVIK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LERVIK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Vessøra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842 722 012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