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e30915240f49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266cd26be446e1"/>
  </p:sldMasterIdLst>
  <p:sldIdLst>
    <p:sldId xmlns:r="http://schemas.openxmlformats.org/officeDocument/2006/relationships" id="256" r:id="Re7990413e7a64fb8"/>
    <p:sldId xmlns:r="http://schemas.openxmlformats.org/officeDocument/2006/relationships" id="257" r:id="R9b2ea79c00404034"/>
    <p:sldId xmlns:r="http://schemas.openxmlformats.org/officeDocument/2006/relationships" id="258" r:id="R5dbb43d0dc684c67"/>
    <p:sldId xmlns:r="http://schemas.openxmlformats.org/officeDocument/2006/relationships" id="259" r:id="R0769912f51f74aeb"/>
    <p:sldId xmlns:r="http://schemas.openxmlformats.org/officeDocument/2006/relationships" id="260" r:id="Rda9b6d560b124a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266cd26be446e1" /><Relationship Type="http://schemas.openxmlformats.org/officeDocument/2006/relationships/slide" Target="/ppt/slides/slide1.xml" Id="Re7990413e7a64fb8" /><Relationship Type="http://schemas.openxmlformats.org/officeDocument/2006/relationships/slide" Target="/ppt/slides/slide2.xml" Id="R9b2ea79c00404034" /><Relationship Type="http://schemas.openxmlformats.org/officeDocument/2006/relationships/slide" Target="/ppt/slides/slide3.xml" Id="R5dbb43d0dc684c67" /><Relationship Type="http://schemas.openxmlformats.org/officeDocument/2006/relationships/slide" Target="/ppt/slides/slide4.xml" Id="R0769912f51f74aeb" /><Relationship Type="http://schemas.openxmlformats.org/officeDocument/2006/relationships/slide" Target="/ppt/slides/slide5.xml" Id="Rda9b6d560b124a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b4cefac68e46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b7786640f940c4" /><Relationship Type="http://schemas.openxmlformats.org/officeDocument/2006/relationships/theme" Target="/ppt/slideMasters/theme/theme1.xml" Id="R7e70b2ccdb984a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b7786640f940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b32c07fe740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91c22b75848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034739a97848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29c88a631c45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2c731b62b43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LØRENSKOG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LØRENSKOG KOMMUNE ble etablert [år] og holder til i Lørenskog.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1470 Lørenskog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67934000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postmottak@lorenskog.kommune.no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www.lorenskog.kommune.no/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842 566 142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LØRENSKOG KOMMUNE</a:t>
            </a:r>
          </a:p>
        </p:txBody>
      </p:sp>
    </p:spTree>
  </p:cSld>
  <p:clrMapOvr>
    <a:masterClrMapping xmlns:a="http://schemas.openxmlformats.org/drawingml/2006/main"/>
  </p:clrMapOvr>
</p:sld>
</file>