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ac55db8e1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1fc4984d940de"/>
  </p:sldMasterIdLst>
  <p:sldIdLst>
    <p:sldId xmlns:r="http://schemas.openxmlformats.org/officeDocument/2006/relationships" id="256" r:id="Rf9b6ad3ddaae42b2"/>
    <p:sldId xmlns:r="http://schemas.openxmlformats.org/officeDocument/2006/relationships" id="257" r:id="Re962e9ed48cf450d"/>
    <p:sldId xmlns:r="http://schemas.openxmlformats.org/officeDocument/2006/relationships" id="258" r:id="Rdf50226cb92e4a13"/>
    <p:sldId xmlns:r="http://schemas.openxmlformats.org/officeDocument/2006/relationships" id="259" r:id="Rdebb8da316e04a49"/>
    <p:sldId xmlns:r="http://schemas.openxmlformats.org/officeDocument/2006/relationships" id="260" r:id="R675420ab976d4529"/>
    <p:sldId xmlns:r="http://schemas.openxmlformats.org/officeDocument/2006/relationships" id="261" r:id="R4466424f0583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1fc4984d940de" /><Relationship Type="http://schemas.openxmlformats.org/officeDocument/2006/relationships/slide" Target="/ppt/slides/slide1.xml" Id="Rf9b6ad3ddaae42b2" /><Relationship Type="http://schemas.openxmlformats.org/officeDocument/2006/relationships/slide" Target="/ppt/slides/slide2.xml" Id="Re962e9ed48cf450d" /><Relationship Type="http://schemas.openxmlformats.org/officeDocument/2006/relationships/slide" Target="/ppt/slides/slide3.xml" Id="Rdf50226cb92e4a13" /><Relationship Type="http://schemas.openxmlformats.org/officeDocument/2006/relationships/slide" Target="/ppt/slides/slide4.xml" Id="Rdebb8da316e04a49" /><Relationship Type="http://schemas.openxmlformats.org/officeDocument/2006/relationships/slide" Target="/ppt/slides/slide5.xml" Id="R675420ab976d4529" /><Relationship Type="http://schemas.openxmlformats.org/officeDocument/2006/relationships/slide" Target="/ppt/slides/slide6.xml" Id="R4466424f0583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5824b13a5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311058d54dd9" /><Relationship Type="http://schemas.openxmlformats.org/officeDocument/2006/relationships/theme" Target="/ppt/slideMasters/theme/theme1.xml" Id="Rdef79224ebd4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e311058d5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8eb84a96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805963c9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ce5cc810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9709aa07c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7167f99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741b23c0d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HALTDALEN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ble etablert [år] og holder til i Haltdalen.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QUENILD GUNNAR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WINSNES PER IVAR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MARGIT BAKKA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7383 Haltdalen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www.haltdalensparebank.no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HALTDALEN SPAREBANK</a:t>
            </a:r>
          </a:p>
        </p:txBody>
      </p:sp>
    </p:spTree>
  </p:cSld>
  <p:clrMapOvr>
    <a:masterClrMapping xmlns:a="http://schemas.openxmlformats.org/drawingml/2006/main"/>
  </p:clrMapOvr>
</p:sld>
</file>