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0193b6201ac499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25ab612526b4343"/>
  </p:sldMasterIdLst>
  <p:sldIdLst>
    <p:sldId xmlns:r="http://schemas.openxmlformats.org/officeDocument/2006/relationships" id="256" r:id="R480a3b5f28444b6e"/>
    <p:sldId xmlns:r="http://schemas.openxmlformats.org/officeDocument/2006/relationships" id="257" r:id="Ra2bb1879d7544f3c"/>
    <p:sldId xmlns:r="http://schemas.openxmlformats.org/officeDocument/2006/relationships" id="258" r:id="R4f39dd0fa6ea43a6"/>
    <p:sldId xmlns:r="http://schemas.openxmlformats.org/officeDocument/2006/relationships" id="259" r:id="R7c2b538b77a74ae8"/>
    <p:sldId xmlns:r="http://schemas.openxmlformats.org/officeDocument/2006/relationships" id="260" r:id="Rbb663a31ac96469b"/>
    <p:sldId xmlns:r="http://schemas.openxmlformats.org/officeDocument/2006/relationships" id="261" r:id="R68c93c6c0d004d4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5ab612526b4343" /><Relationship Type="http://schemas.openxmlformats.org/officeDocument/2006/relationships/slide" Target="/ppt/slides/slide1.xml" Id="R480a3b5f28444b6e" /><Relationship Type="http://schemas.openxmlformats.org/officeDocument/2006/relationships/slide" Target="/ppt/slides/slide2.xml" Id="Ra2bb1879d7544f3c" /><Relationship Type="http://schemas.openxmlformats.org/officeDocument/2006/relationships/slide" Target="/ppt/slides/slide3.xml" Id="R4f39dd0fa6ea43a6" /><Relationship Type="http://schemas.openxmlformats.org/officeDocument/2006/relationships/slide" Target="/ppt/slides/slide4.xml" Id="R7c2b538b77a74ae8" /><Relationship Type="http://schemas.openxmlformats.org/officeDocument/2006/relationships/slide" Target="/ppt/slides/slide5.xml" Id="Rbb663a31ac96469b" /><Relationship Type="http://schemas.openxmlformats.org/officeDocument/2006/relationships/slide" Target="/ppt/slides/slide6.xml" Id="R68c93c6c0d004d4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98397d596944d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82b3a3d91f496a" /><Relationship Type="http://schemas.openxmlformats.org/officeDocument/2006/relationships/theme" Target="/ppt/slideMasters/theme/theme1.xml" Id="Rbfe17e5fffaa4ef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e82b3a3d91f496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0f9ab83a45455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272a7d0386468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da40eb887147d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2e9e3ba5cf420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85f12444de493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a87970e8d24b7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SOGN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SOGN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SOGN SPAREBANK ble etablert [år] og holder til i Årdalstangen.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SOGN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SOGN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SOGN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44,6 %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BJØRKEHAGEN AS  –  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EIKA  –  6,1 %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WERGELAND HOLDING AS  –  5,2 %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ØYER VEKST AS  –  2,6 %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DAHLSTRØM FINN SVERRE  –  2,3 %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SOGN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Statsråd Evensens veg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6885 Årdalstangen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64 85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www.sognbank.no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837 897 912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SOGN SPAREBANK</a:t>
            </a:r>
          </a:p>
        </p:txBody>
      </p:sp>
    </p:spTree>
  </p:cSld>
  <p:clrMapOvr>
    <a:masterClrMapping xmlns:a="http://schemas.openxmlformats.org/drawingml/2006/main"/>
  </p:clrMapOvr>
</p:sld>
</file>