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cf705d462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f53f9910347c4"/>
  </p:sldMasterIdLst>
  <p:sldIdLst>
    <p:sldId xmlns:r="http://schemas.openxmlformats.org/officeDocument/2006/relationships" id="256" r:id="R6cadaee0188c4720"/>
    <p:sldId xmlns:r="http://schemas.openxmlformats.org/officeDocument/2006/relationships" id="257" r:id="R3bb800c68e744e00"/>
    <p:sldId xmlns:r="http://schemas.openxmlformats.org/officeDocument/2006/relationships" id="258" r:id="Rb1731c05e2894c79"/>
    <p:sldId xmlns:r="http://schemas.openxmlformats.org/officeDocument/2006/relationships" id="259" r:id="R807b08439fcd4ac8"/>
    <p:sldId xmlns:r="http://schemas.openxmlformats.org/officeDocument/2006/relationships" id="260" r:id="R4b75bc7ce3e04e82"/>
    <p:sldId xmlns:r="http://schemas.openxmlformats.org/officeDocument/2006/relationships" id="261" r:id="R24e1512b6ce8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f53f9910347c4" /><Relationship Type="http://schemas.openxmlformats.org/officeDocument/2006/relationships/slide" Target="/ppt/slides/slide1.xml" Id="R6cadaee0188c4720" /><Relationship Type="http://schemas.openxmlformats.org/officeDocument/2006/relationships/slide" Target="/ppt/slides/slide2.xml" Id="R3bb800c68e744e00" /><Relationship Type="http://schemas.openxmlformats.org/officeDocument/2006/relationships/slide" Target="/ppt/slides/slide3.xml" Id="Rb1731c05e2894c79" /><Relationship Type="http://schemas.openxmlformats.org/officeDocument/2006/relationships/slide" Target="/ppt/slides/slide4.xml" Id="R807b08439fcd4ac8" /><Relationship Type="http://schemas.openxmlformats.org/officeDocument/2006/relationships/slide" Target="/ppt/slides/slide5.xml" Id="R4b75bc7ce3e04e82" /><Relationship Type="http://schemas.openxmlformats.org/officeDocument/2006/relationships/slide" Target="/ppt/slides/slide6.xml" Id="R24e1512b6ce8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f02cefce7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4cb7ab884882" /><Relationship Type="http://schemas.openxmlformats.org/officeDocument/2006/relationships/theme" Target="/ppt/slideMasters/theme/theme1.xml" Id="Rffa39c6e959d4a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044cb7ab88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a9258e78c44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92efa522e42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3e2337787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28907dbae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957da27cd40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fb1cb37de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DØSKELAND BØRGE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 JAN ERIK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SKUE SPAREBANK</a:t>
            </a:r>
          </a:p>
        </p:txBody>
      </p:sp>
    </p:spTree>
  </p:cSld>
  <p:clrMapOvr>
    <a:masterClrMapping xmlns:a="http://schemas.openxmlformats.org/drawingml/2006/main"/>
  </p:clrMapOvr>
</p:sld>
</file>