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26d614cab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7ccc0fada94288"/>
  </p:sldMasterIdLst>
  <p:sldIdLst>
    <p:sldId xmlns:r="http://schemas.openxmlformats.org/officeDocument/2006/relationships" id="256" r:id="Rda55f9e69c844df3"/>
    <p:sldId xmlns:r="http://schemas.openxmlformats.org/officeDocument/2006/relationships" id="257" r:id="Re77435b3e3d74d2c"/>
    <p:sldId xmlns:r="http://schemas.openxmlformats.org/officeDocument/2006/relationships" id="258" r:id="R3490148bbf8c4970"/>
    <p:sldId xmlns:r="http://schemas.openxmlformats.org/officeDocument/2006/relationships" id="259" r:id="R3c442143f0b349d5"/>
    <p:sldId xmlns:r="http://schemas.openxmlformats.org/officeDocument/2006/relationships" id="260" r:id="R742bcd653e8444c6"/>
    <p:sldId xmlns:r="http://schemas.openxmlformats.org/officeDocument/2006/relationships" id="261" r:id="R4915bc33832045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ccc0fada94288" /><Relationship Type="http://schemas.openxmlformats.org/officeDocument/2006/relationships/slide" Target="/ppt/slides/slide1.xml" Id="Rda55f9e69c844df3" /><Relationship Type="http://schemas.openxmlformats.org/officeDocument/2006/relationships/slide" Target="/ppt/slides/slide2.xml" Id="Re77435b3e3d74d2c" /><Relationship Type="http://schemas.openxmlformats.org/officeDocument/2006/relationships/slide" Target="/ppt/slides/slide3.xml" Id="R3490148bbf8c4970" /><Relationship Type="http://schemas.openxmlformats.org/officeDocument/2006/relationships/slide" Target="/ppt/slides/slide4.xml" Id="R3c442143f0b349d5" /><Relationship Type="http://schemas.openxmlformats.org/officeDocument/2006/relationships/slide" Target="/ppt/slides/slide5.xml" Id="R742bcd653e8444c6" /><Relationship Type="http://schemas.openxmlformats.org/officeDocument/2006/relationships/slide" Target="/ppt/slides/slide6.xml" Id="R4915bc33832045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9744b118543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e4d5a169c40cb" /><Relationship Type="http://schemas.openxmlformats.org/officeDocument/2006/relationships/theme" Target="/ppt/slideMasters/theme/theme1.xml" Id="R29802109555148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5e4d5a169c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115ad6411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8401fedf842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2e68fbcda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5be64b9ae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cc43c02024b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6158e26c2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 –  39,3 %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BANK OF NEW YORK MELLON SA/NV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