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d77a2bec246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c4f2125a04527"/>
  </p:sldMasterIdLst>
  <p:sldIdLst>
    <p:sldId xmlns:r="http://schemas.openxmlformats.org/officeDocument/2006/relationships" id="256" r:id="Rf9efd30916294686"/>
    <p:sldId xmlns:r="http://schemas.openxmlformats.org/officeDocument/2006/relationships" id="257" r:id="R12908f6705824435"/>
    <p:sldId xmlns:r="http://schemas.openxmlformats.org/officeDocument/2006/relationships" id="258" r:id="Rac04a68bb4ea4eab"/>
    <p:sldId xmlns:r="http://schemas.openxmlformats.org/officeDocument/2006/relationships" id="259" r:id="R2877e0fecd104bde"/>
    <p:sldId xmlns:r="http://schemas.openxmlformats.org/officeDocument/2006/relationships" id="260" r:id="R594ca94b5734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c4f2125a04527" /><Relationship Type="http://schemas.openxmlformats.org/officeDocument/2006/relationships/slide" Target="/ppt/slides/slide1.xml" Id="Rf9efd30916294686" /><Relationship Type="http://schemas.openxmlformats.org/officeDocument/2006/relationships/slide" Target="/ppt/slides/slide2.xml" Id="R12908f6705824435" /><Relationship Type="http://schemas.openxmlformats.org/officeDocument/2006/relationships/slide" Target="/ppt/slides/slide3.xml" Id="Rac04a68bb4ea4eab" /><Relationship Type="http://schemas.openxmlformats.org/officeDocument/2006/relationships/slide" Target="/ppt/slides/slide4.xml" Id="R2877e0fecd104bde" /><Relationship Type="http://schemas.openxmlformats.org/officeDocument/2006/relationships/slide" Target="/ppt/slides/slide5.xml" Id="R594ca94b5734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97f554db04b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f055a618e466b" /><Relationship Type="http://schemas.openxmlformats.org/officeDocument/2006/relationships/theme" Target="/ppt/slideMasters/theme/theme1.xml" Id="R18c9a9d8e97b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f055a618e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d797769da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aaa518614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7413c880c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5ef791c224b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3aea5d2a5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837 084 962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