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dc40de16d7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157bb72fc49d6"/>
  </p:sldMasterIdLst>
  <p:sldIdLst>
    <p:sldId xmlns:r="http://schemas.openxmlformats.org/officeDocument/2006/relationships" id="256" r:id="R8fd93a845bea41e0"/>
    <p:sldId xmlns:r="http://schemas.openxmlformats.org/officeDocument/2006/relationships" id="257" r:id="R694a1ddaa4e34faa"/>
    <p:sldId xmlns:r="http://schemas.openxmlformats.org/officeDocument/2006/relationships" id="258" r:id="Rd48077ccf29c486a"/>
    <p:sldId xmlns:r="http://schemas.openxmlformats.org/officeDocument/2006/relationships" id="259" r:id="R1cf0c95a966346c5"/>
    <p:sldId xmlns:r="http://schemas.openxmlformats.org/officeDocument/2006/relationships" id="260" r:id="R0497f3f7eedb4ffd"/>
    <p:sldId xmlns:r="http://schemas.openxmlformats.org/officeDocument/2006/relationships" id="261" r:id="R454b3d9ea344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157bb72fc49d6" /><Relationship Type="http://schemas.openxmlformats.org/officeDocument/2006/relationships/slide" Target="/ppt/slides/slide1.xml" Id="R8fd93a845bea41e0" /><Relationship Type="http://schemas.openxmlformats.org/officeDocument/2006/relationships/slide" Target="/ppt/slides/slide2.xml" Id="R694a1ddaa4e34faa" /><Relationship Type="http://schemas.openxmlformats.org/officeDocument/2006/relationships/slide" Target="/ppt/slides/slide3.xml" Id="Rd48077ccf29c486a" /><Relationship Type="http://schemas.openxmlformats.org/officeDocument/2006/relationships/slide" Target="/ppt/slides/slide4.xml" Id="R1cf0c95a966346c5" /><Relationship Type="http://schemas.openxmlformats.org/officeDocument/2006/relationships/slide" Target="/ppt/slides/slide5.xml" Id="R0497f3f7eedb4ffd" /><Relationship Type="http://schemas.openxmlformats.org/officeDocument/2006/relationships/slide" Target="/ppt/slides/slide6.xml" Id="R454b3d9ea344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801bea95843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33719ec7a4313" /><Relationship Type="http://schemas.openxmlformats.org/officeDocument/2006/relationships/theme" Target="/ppt/slideMasters/theme/theme1.xml" Id="R18e73bc8ec35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33719ec7a43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44ed4cb62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4bfa498154a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55694167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cab44ce5548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bb0bcb5cd44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510c160cd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PKF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837 084 962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