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a12571941c46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d3d386b086485e"/>
  </p:sldMasterIdLst>
  <p:sldIdLst>
    <p:sldId xmlns:r="http://schemas.openxmlformats.org/officeDocument/2006/relationships" id="256" r:id="Rb0efd06a50854bfd"/>
    <p:sldId xmlns:r="http://schemas.openxmlformats.org/officeDocument/2006/relationships" id="257" r:id="R14b0b7df355b4843"/>
    <p:sldId xmlns:r="http://schemas.openxmlformats.org/officeDocument/2006/relationships" id="258" r:id="R58d63efeed6f4289"/>
    <p:sldId xmlns:r="http://schemas.openxmlformats.org/officeDocument/2006/relationships" id="259" r:id="Ra213bca50d154373"/>
    <p:sldId xmlns:r="http://schemas.openxmlformats.org/officeDocument/2006/relationships" id="260" r:id="Rbd555bf8850f45ce"/>
    <p:sldId xmlns:r="http://schemas.openxmlformats.org/officeDocument/2006/relationships" id="261" r:id="Raf497582ab224abf"/>
    <p:sldId xmlns:r="http://schemas.openxmlformats.org/officeDocument/2006/relationships" id="262" r:id="R7b6ab392e8114e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d3d386b086485e" /><Relationship Type="http://schemas.openxmlformats.org/officeDocument/2006/relationships/slide" Target="/ppt/slides/slide1.xml" Id="Rb0efd06a50854bfd" /><Relationship Type="http://schemas.openxmlformats.org/officeDocument/2006/relationships/slide" Target="/ppt/slides/slide2.xml" Id="R14b0b7df355b4843" /><Relationship Type="http://schemas.openxmlformats.org/officeDocument/2006/relationships/slide" Target="/ppt/slides/slide3.xml" Id="R58d63efeed6f4289" /><Relationship Type="http://schemas.openxmlformats.org/officeDocument/2006/relationships/slide" Target="/ppt/slides/slide4.xml" Id="Ra213bca50d154373" /><Relationship Type="http://schemas.openxmlformats.org/officeDocument/2006/relationships/slide" Target="/ppt/slides/slide5.xml" Id="Rbd555bf8850f45ce" /><Relationship Type="http://schemas.openxmlformats.org/officeDocument/2006/relationships/slide" Target="/ppt/slides/slide6.xml" Id="Raf497582ab224abf" /><Relationship Type="http://schemas.openxmlformats.org/officeDocument/2006/relationships/slide" Target="/ppt/slides/slide7.xml" Id="R7b6ab392e8114e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dfd503b6ec49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9604b8928e4678" /><Relationship Type="http://schemas.openxmlformats.org/officeDocument/2006/relationships/theme" Target="/ppt/slideMasters/theme/theme1.xml" Id="R07356bfc91e842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9604b8928e46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4ae47601b547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7707649e0d44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cc2a186a8440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7ca51fcb8a4c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a03e4f6bf643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99357e0c074f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3522acba104e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KOLLE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KOLLE INVEST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226 176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236 176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HENRIK KOLLE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Kongsskogen 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1385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836 664 752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KOLLE INVEST AS</a:t>
            </a:r>
          </a:p>
        </p:txBody>
      </p:sp>
    </p:spTree>
  </p:cSld>
  <p:clrMapOvr>
    <a:masterClrMapping xmlns:a="http://schemas.openxmlformats.org/drawingml/2006/main"/>
  </p:clrMapOvr>
</p:sld>
</file>