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5315d69f446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1127353e864f48"/>
  </p:sldMasterIdLst>
  <p:sldIdLst>
    <p:sldId xmlns:r="http://schemas.openxmlformats.org/officeDocument/2006/relationships" id="256" r:id="R4b29ac090e4f4d81"/>
    <p:sldId xmlns:r="http://schemas.openxmlformats.org/officeDocument/2006/relationships" id="257" r:id="Rb839ab21379542e7"/>
    <p:sldId xmlns:r="http://schemas.openxmlformats.org/officeDocument/2006/relationships" id="258" r:id="R12e0a91f9b6b4a67"/>
    <p:sldId xmlns:r="http://schemas.openxmlformats.org/officeDocument/2006/relationships" id="259" r:id="R224d61b5556a4552"/>
    <p:sldId xmlns:r="http://schemas.openxmlformats.org/officeDocument/2006/relationships" id="260" r:id="R8abe41bdfeb74283"/>
    <p:sldId xmlns:r="http://schemas.openxmlformats.org/officeDocument/2006/relationships" id="261" r:id="R4ef400e7c6074618"/>
    <p:sldId xmlns:r="http://schemas.openxmlformats.org/officeDocument/2006/relationships" id="262" r:id="R5dc788601e6248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127353e864f48" /><Relationship Type="http://schemas.openxmlformats.org/officeDocument/2006/relationships/slide" Target="/ppt/slides/slide1.xml" Id="R4b29ac090e4f4d81" /><Relationship Type="http://schemas.openxmlformats.org/officeDocument/2006/relationships/slide" Target="/ppt/slides/slide2.xml" Id="Rb839ab21379542e7" /><Relationship Type="http://schemas.openxmlformats.org/officeDocument/2006/relationships/slide" Target="/ppt/slides/slide3.xml" Id="R12e0a91f9b6b4a67" /><Relationship Type="http://schemas.openxmlformats.org/officeDocument/2006/relationships/slide" Target="/ppt/slides/slide4.xml" Id="R224d61b5556a4552" /><Relationship Type="http://schemas.openxmlformats.org/officeDocument/2006/relationships/slide" Target="/ppt/slides/slide5.xml" Id="R8abe41bdfeb74283" /><Relationship Type="http://schemas.openxmlformats.org/officeDocument/2006/relationships/slide" Target="/ppt/slides/slide6.xml" Id="R4ef400e7c6074618" /><Relationship Type="http://schemas.openxmlformats.org/officeDocument/2006/relationships/slide" Target="/ppt/slides/slide7.xml" Id="R5dc788601e6248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86e8ef18b45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6fadfc1e74127" /><Relationship Type="http://schemas.openxmlformats.org/officeDocument/2006/relationships/theme" Target="/ppt/slideMasters/theme/theme1.xml" Id="Ra983face758047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46fadfc1e741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63e73cbad4d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a6dde2e8a40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70e34664141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8f491e1854e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a1d08ff8d42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078611ae446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3fcaa3afa4b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OAG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OAG INVEST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511 205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ANDREAS GJØSUND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835 806 782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OAG INVEST AS</a:t>
            </a:r>
          </a:p>
        </p:txBody>
      </p:sp>
    </p:spTree>
  </p:cSld>
  <p:clrMapOvr>
    <a:masterClrMapping xmlns:a="http://schemas.openxmlformats.org/drawingml/2006/main"/>
  </p:clrMapOvr>
</p:sld>
</file>