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cc79e17ac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989a27f37404a"/>
  </p:sldMasterIdLst>
  <p:sldIdLst>
    <p:sldId xmlns:r="http://schemas.openxmlformats.org/officeDocument/2006/relationships" id="256" r:id="R28b6c08ca5ab408e"/>
    <p:sldId xmlns:r="http://schemas.openxmlformats.org/officeDocument/2006/relationships" id="257" r:id="R6aa01e3cb09b4c3b"/>
    <p:sldId xmlns:r="http://schemas.openxmlformats.org/officeDocument/2006/relationships" id="258" r:id="R12b0aff5ed62499b"/>
    <p:sldId xmlns:r="http://schemas.openxmlformats.org/officeDocument/2006/relationships" id="259" r:id="R6f9440de6fb845fc"/>
    <p:sldId xmlns:r="http://schemas.openxmlformats.org/officeDocument/2006/relationships" id="260" r:id="Ra421cbe236224ba6"/>
    <p:sldId xmlns:r="http://schemas.openxmlformats.org/officeDocument/2006/relationships" id="261" r:id="Rec8fa26c87fa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989a27f37404a" /><Relationship Type="http://schemas.openxmlformats.org/officeDocument/2006/relationships/slide" Target="/ppt/slides/slide1.xml" Id="R28b6c08ca5ab408e" /><Relationship Type="http://schemas.openxmlformats.org/officeDocument/2006/relationships/slide" Target="/ppt/slides/slide2.xml" Id="R6aa01e3cb09b4c3b" /><Relationship Type="http://schemas.openxmlformats.org/officeDocument/2006/relationships/slide" Target="/ppt/slides/slide3.xml" Id="R12b0aff5ed62499b" /><Relationship Type="http://schemas.openxmlformats.org/officeDocument/2006/relationships/slide" Target="/ppt/slides/slide4.xml" Id="R6f9440de6fb845fc" /><Relationship Type="http://schemas.openxmlformats.org/officeDocument/2006/relationships/slide" Target="/ppt/slides/slide5.xml" Id="Ra421cbe236224ba6" /><Relationship Type="http://schemas.openxmlformats.org/officeDocument/2006/relationships/slide" Target="/ppt/slides/slide6.xml" Id="Rec8fa26c87fa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d856209b1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b40470e8948c4" /><Relationship Type="http://schemas.openxmlformats.org/officeDocument/2006/relationships/theme" Target="/ppt/slideMasters/theme/theme1.xml" Id="Rfe1201325ab2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b40470e89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a985afe50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b0d24e619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68d0e3731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b54ac3235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af0b8f2cf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033b56c841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AGROCONSULT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Vesterdalsvegen 1975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835 665 682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