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c9f62775c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8c7a429214f18"/>
  </p:sldMasterIdLst>
  <p:sldIdLst>
    <p:sldId xmlns:r="http://schemas.openxmlformats.org/officeDocument/2006/relationships" id="256" r:id="R93e30994281b48cb"/>
    <p:sldId xmlns:r="http://schemas.openxmlformats.org/officeDocument/2006/relationships" id="257" r:id="Raed64a1633ce482a"/>
    <p:sldId xmlns:r="http://schemas.openxmlformats.org/officeDocument/2006/relationships" id="258" r:id="R2267471b619446ea"/>
    <p:sldId xmlns:r="http://schemas.openxmlformats.org/officeDocument/2006/relationships" id="259" r:id="Rf3aeedf1d4044590"/>
    <p:sldId xmlns:r="http://schemas.openxmlformats.org/officeDocument/2006/relationships" id="260" r:id="Rfce972bc3c3e4828"/>
    <p:sldId xmlns:r="http://schemas.openxmlformats.org/officeDocument/2006/relationships" id="261" r:id="Rb00c80ca02ba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8c7a429214f18" /><Relationship Type="http://schemas.openxmlformats.org/officeDocument/2006/relationships/slide" Target="/ppt/slides/slide1.xml" Id="R93e30994281b48cb" /><Relationship Type="http://schemas.openxmlformats.org/officeDocument/2006/relationships/slide" Target="/ppt/slides/slide2.xml" Id="Raed64a1633ce482a" /><Relationship Type="http://schemas.openxmlformats.org/officeDocument/2006/relationships/slide" Target="/ppt/slides/slide3.xml" Id="R2267471b619446ea" /><Relationship Type="http://schemas.openxmlformats.org/officeDocument/2006/relationships/slide" Target="/ppt/slides/slide4.xml" Id="Rf3aeedf1d4044590" /><Relationship Type="http://schemas.openxmlformats.org/officeDocument/2006/relationships/slide" Target="/ppt/slides/slide5.xml" Id="Rfce972bc3c3e4828" /><Relationship Type="http://schemas.openxmlformats.org/officeDocument/2006/relationships/slide" Target="/ppt/slides/slide6.xml" Id="Rb00c80ca02ba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f1a880998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0e142e574860" /><Relationship Type="http://schemas.openxmlformats.org/officeDocument/2006/relationships/theme" Target="/ppt/slideMasters/theme/theme1.xml" Id="R2b04f292f52b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f0e142e57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6674d578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b6f22f01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f30e1e78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0ff055818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47a348d7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79784f87d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