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85c17096d644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0af7094be4694"/>
  </p:sldMasterIdLst>
  <p:sldIdLst>
    <p:sldId xmlns:r="http://schemas.openxmlformats.org/officeDocument/2006/relationships" id="256" r:id="Rc58491f5dc62474e"/>
    <p:sldId xmlns:r="http://schemas.openxmlformats.org/officeDocument/2006/relationships" id="257" r:id="Rfad9dd07a0a74218"/>
    <p:sldId xmlns:r="http://schemas.openxmlformats.org/officeDocument/2006/relationships" id="258" r:id="Rf6968a92258e4061"/>
    <p:sldId xmlns:r="http://schemas.openxmlformats.org/officeDocument/2006/relationships" id="259" r:id="Rb36d9e410b224961"/>
    <p:sldId xmlns:r="http://schemas.openxmlformats.org/officeDocument/2006/relationships" id="260" r:id="R3990b8877e9f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0af7094be4694" /><Relationship Type="http://schemas.openxmlformats.org/officeDocument/2006/relationships/slide" Target="/ppt/slides/slide1.xml" Id="Rc58491f5dc62474e" /><Relationship Type="http://schemas.openxmlformats.org/officeDocument/2006/relationships/slide" Target="/ppt/slides/slide2.xml" Id="Rfad9dd07a0a74218" /><Relationship Type="http://schemas.openxmlformats.org/officeDocument/2006/relationships/slide" Target="/ppt/slides/slide3.xml" Id="Rf6968a92258e4061" /><Relationship Type="http://schemas.openxmlformats.org/officeDocument/2006/relationships/slide" Target="/ppt/slides/slide4.xml" Id="Rb36d9e410b224961" /><Relationship Type="http://schemas.openxmlformats.org/officeDocument/2006/relationships/slide" Target="/ppt/slides/slide5.xml" Id="R3990b8877e9f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7cb61f74b44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0ef0ab42945f3" /><Relationship Type="http://schemas.openxmlformats.org/officeDocument/2006/relationships/theme" Target="/ppt/slideMasters/theme/theme1.xml" Id="Ra9d3a517171e44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90ef0ab42945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f6bfb85544c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b8fc33f9e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d2b35be1d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6b23114cd4b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90f0ad4f144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00 55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post@tellnorge.no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tellnorge.no/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834 836 912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