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4e3e1a6f164d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f54d8b23b74f64"/>
  </p:sldMasterIdLst>
  <p:sldIdLst>
    <p:sldId xmlns:r="http://schemas.openxmlformats.org/officeDocument/2006/relationships" id="256" r:id="R52c36b69aaa549c5"/>
    <p:sldId xmlns:r="http://schemas.openxmlformats.org/officeDocument/2006/relationships" id="257" r:id="R16c888fe427d4339"/>
    <p:sldId xmlns:r="http://schemas.openxmlformats.org/officeDocument/2006/relationships" id="258" r:id="Rd83c30895e70426d"/>
    <p:sldId xmlns:r="http://schemas.openxmlformats.org/officeDocument/2006/relationships" id="259" r:id="Ra6c2b4f904bd43b2"/>
    <p:sldId xmlns:r="http://schemas.openxmlformats.org/officeDocument/2006/relationships" id="260" r:id="R519718746ac94940"/>
    <p:sldId xmlns:r="http://schemas.openxmlformats.org/officeDocument/2006/relationships" id="261" r:id="R92ca95a9259d4448"/>
    <p:sldId xmlns:r="http://schemas.openxmlformats.org/officeDocument/2006/relationships" id="262" r:id="R59a30ffff9c043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f54d8b23b74f64" /><Relationship Type="http://schemas.openxmlformats.org/officeDocument/2006/relationships/slide" Target="/ppt/slides/slide1.xml" Id="R52c36b69aaa549c5" /><Relationship Type="http://schemas.openxmlformats.org/officeDocument/2006/relationships/slide" Target="/ppt/slides/slide2.xml" Id="R16c888fe427d4339" /><Relationship Type="http://schemas.openxmlformats.org/officeDocument/2006/relationships/slide" Target="/ppt/slides/slide3.xml" Id="Rd83c30895e70426d" /><Relationship Type="http://schemas.openxmlformats.org/officeDocument/2006/relationships/slide" Target="/ppt/slides/slide4.xml" Id="Ra6c2b4f904bd43b2" /><Relationship Type="http://schemas.openxmlformats.org/officeDocument/2006/relationships/slide" Target="/ppt/slides/slide5.xml" Id="R519718746ac94940" /><Relationship Type="http://schemas.openxmlformats.org/officeDocument/2006/relationships/slide" Target="/ppt/slides/slide6.xml" Id="R92ca95a9259d4448" /><Relationship Type="http://schemas.openxmlformats.org/officeDocument/2006/relationships/slide" Target="/ppt/slides/slide7.xml" Id="R59a30ffff9c043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a63b7096f04b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e8e2302424a30" /><Relationship Type="http://schemas.openxmlformats.org/officeDocument/2006/relationships/theme" Target="/ppt/slideMasters/theme/theme1.xml" Id="R871129336c6f4e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9e8e2302424a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f4f96db734f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d4f7ab5a449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e50ac72994b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bdc707a1143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fe375974446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cf5641c6948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a94aa68124b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STEADFAST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STEADFAST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STEADFAST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STEADFAST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STEADFAST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STEADFAST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124 235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STEADFAST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HERMAN WÆRNES ØVERÅS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STEADFAST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Horgvegen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7055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834 500 582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STEADFAST HOLDING AS</a:t>
            </a:r>
          </a:p>
        </p:txBody>
      </p:sp>
    </p:spTree>
  </p:cSld>
  <p:clrMapOvr>
    <a:masterClrMapping xmlns:a="http://schemas.openxmlformats.org/drawingml/2006/main"/>
  </p:clrMapOvr>
</p:sld>
</file>