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c4e6edb7a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ada72591c403a"/>
  </p:sldMasterIdLst>
  <p:sldIdLst>
    <p:sldId xmlns:r="http://schemas.openxmlformats.org/officeDocument/2006/relationships" id="256" r:id="R482a23b3254940c4"/>
    <p:sldId xmlns:r="http://schemas.openxmlformats.org/officeDocument/2006/relationships" id="257" r:id="R302a33b2fcd24fbb"/>
    <p:sldId xmlns:r="http://schemas.openxmlformats.org/officeDocument/2006/relationships" id="258" r:id="Rd9278d62336c4305"/>
    <p:sldId xmlns:r="http://schemas.openxmlformats.org/officeDocument/2006/relationships" id="259" r:id="R21578a6f19fd4f18"/>
    <p:sldId xmlns:r="http://schemas.openxmlformats.org/officeDocument/2006/relationships" id="260" r:id="R873d66b5309f4166"/>
    <p:sldId xmlns:r="http://schemas.openxmlformats.org/officeDocument/2006/relationships" id="261" r:id="R76c8a6c8e03a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ada72591c403a" /><Relationship Type="http://schemas.openxmlformats.org/officeDocument/2006/relationships/slide" Target="/ppt/slides/slide1.xml" Id="R482a23b3254940c4" /><Relationship Type="http://schemas.openxmlformats.org/officeDocument/2006/relationships/slide" Target="/ppt/slides/slide2.xml" Id="R302a33b2fcd24fbb" /><Relationship Type="http://schemas.openxmlformats.org/officeDocument/2006/relationships/slide" Target="/ppt/slides/slide3.xml" Id="Rd9278d62336c4305" /><Relationship Type="http://schemas.openxmlformats.org/officeDocument/2006/relationships/slide" Target="/ppt/slides/slide4.xml" Id="R21578a6f19fd4f18" /><Relationship Type="http://schemas.openxmlformats.org/officeDocument/2006/relationships/slide" Target="/ppt/slides/slide5.xml" Id="R873d66b5309f4166" /><Relationship Type="http://schemas.openxmlformats.org/officeDocument/2006/relationships/slide" Target="/ppt/slides/slide6.xml" Id="R76c8a6c8e03a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b950b5e50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150b89544795" /><Relationship Type="http://schemas.openxmlformats.org/officeDocument/2006/relationships/theme" Target="/ppt/slideMasters/theme/theme1.xml" Id="R8959da312dab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4150b8954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ea2f9919e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7b6b3988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d09b7288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03e4a08cd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c5ab0901d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4d078e6f0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