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dbf655494d42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39ef55cf14469e"/>
  </p:sldMasterIdLst>
  <p:sldIdLst>
    <p:sldId xmlns:r="http://schemas.openxmlformats.org/officeDocument/2006/relationships" id="256" r:id="R63ce4ce74fbb4edc"/>
    <p:sldId xmlns:r="http://schemas.openxmlformats.org/officeDocument/2006/relationships" id="257" r:id="R1e2b27df48c94c46"/>
    <p:sldId xmlns:r="http://schemas.openxmlformats.org/officeDocument/2006/relationships" id="258" r:id="R8d20735916684cb4"/>
    <p:sldId xmlns:r="http://schemas.openxmlformats.org/officeDocument/2006/relationships" id="259" r:id="Rce9937cc4af74127"/>
    <p:sldId xmlns:r="http://schemas.openxmlformats.org/officeDocument/2006/relationships" id="260" r:id="R2129ffb3391f49a8"/>
    <p:sldId xmlns:r="http://schemas.openxmlformats.org/officeDocument/2006/relationships" id="261" r:id="R2f6f27c3b98647ff"/>
    <p:sldId xmlns:r="http://schemas.openxmlformats.org/officeDocument/2006/relationships" id="262" r:id="Re9060902aca645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9ef55cf14469e" /><Relationship Type="http://schemas.openxmlformats.org/officeDocument/2006/relationships/slide" Target="/ppt/slides/slide1.xml" Id="R63ce4ce74fbb4edc" /><Relationship Type="http://schemas.openxmlformats.org/officeDocument/2006/relationships/slide" Target="/ppt/slides/slide2.xml" Id="R1e2b27df48c94c46" /><Relationship Type="http://schemas.openxmlformats.org/officeDocument/2006/relationships/slide" Target="/ppt/slides/slide3.xml" Id="R8d20735916684cb4" /><Relationship Type="http://schemas.openxmlformats.org/officeDocument/2006/relationships/slide" Target="/ppt/slides/slide4.xml" Id="Rce9937cc4af74127" /><Relationship Type="http://schemas.openxmlformats.org/officeDocument/2006/relationships/slide" Target="/ppt/slides/slide5.xml" Id="R2129ffb3391f49a8" /><Relationship Type="http://schemas.openxmlformats.org/officeDocument/2006/relationships/slide" Target="/ppt/slides/slide6.xml" Id="R2f6f27c3b98647ff" /><Relationship Type="http://schemas.openxmlformats.org/officeDocument/2006/relationships/slide" Target="/ppt/slides/slide7.xml" Id="Re9060902aca645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b6e5041d9e4a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ff0ba0ae641c4" /><Relationship Type="http://schemas.openxmlformats.org/officeDocument/2006/relationships/theme" Target="/ppt/slideMasters/theme/theme1.xml" Id="R790148eac36042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2ff0ba0ae641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8e90c448c4b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d6797906c49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40e78292248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95cb5cbd746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9244cd6964a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973cdad2a4c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3ccb9b92149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TSÅ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TSÅ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693 741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3 695 396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LEISTERUD ÅDALEN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1723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832 829 382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