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b9169d003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d0b1025034796"/>
  </p:sldMasterIdLst>
  <p:sldIdLst>
    <p:sldId xmlns:r="http://schemas.openxmlformats.org/officeDocument/2006/relationships" id="256" r:id="R62605d646a6941be"/>
    <p:sldId xmlns:r="http://schemas.openxmlformats.org/officeDocument/2006/relationships" id="257" r:id="R4d9a08ce5c5b4df8"/>
    <p:sldId xmlns:r="http://schemas.openxmlformats.org/officeDocument/2006/relationships" id="258" r:id="R3dd8380717444ae4"/>
    <p:sldId xmlns:r="http://schemas.openxmlformats.org/officeDocument/2006/relationships" id="259" r:id="Rb9bd909a1fc142d9"/>
    <p:sldId xmlns:r="http://schemas.openxmlformats.org/officeDocument/2006/relationships" id="260" r:id="R43a5ae221db541d9"/>
    <p:sldId xmlns:r="http://schemas.openxmlformats.org/officeDocument/2006/relationships" id="261" r:id="R18259d0bcb25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d0b1025034796" /><Relationship Type="http://schemas.openxmlformats.org/officeDocument/2006/relationships/slide" Target="/ppt/slides/slide1.xml" Id="R62605d646a6941be" /><Relationship Type="http://schemas.openxmlformats.org/officeDocument/2006/relationships/slide" Target="/ppt/slides/slide2.xml" Id="R4d9a08ce5c5b4df8" /><Relationship Type="http://schemas.openxmlformats.org/officeDocument/2006/relationships/slide" Target="/ppt/slides/slide3.xml" Id="R3dd8380717444ae4" /><Relationship Type="http://schemas.openxmlformats.org/officeDocument/2006/relationships/slide" Target="/ppt/slides/slide4.xml" Id="Rb9bd909a1fc142d9" /><Relationship Type="http://schemas.openxmlformats.org/officeDocument/2006/relationships/slide" Target="/ppt/slides/slide5.xml" Id="R43a5ae221db541d9" /><Relationship Type="http://schemas.openxmlformats.org/officeDocument/2006/relationships/slide" Target="/ppt/slides/slide6.xml" Id="R18259d0bcb25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e1223d0fc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47b73b4524bb0" /><Relationship Type="http://schemas.openxmlformats.org/officeDocument/2006/relationships/theme" Target="/ppt/slideMasters/theme/theme1.xml" Id="Re86ec56a8446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47b73b452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0a2ce11c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1087d0ac1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dd5c48dea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446aab29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7886cc9a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0567532d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sparebanken.vest@spv.no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832 554 332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